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9" r:id="rId5"/>
    <p:sldId id="258" r:id="rId6"/>
    <p:sldId id="257" r:id="rId7"/>
    <p:sldId id="260" r:id="rId8"/>
    <p:sldId id="261" r:id="rId9"/>
    <p:sldId id="264" r:id="rId10"/>
    <p:sldId id="265" r:id="rId11"/>
    <p:sldId id="266" r:id="rId12"/>
    <p:sldId id="267" r:id="rId13"/>
    <p:sldId id="268" r:id="rId14"/>
    <p:sldId id="269" r:id="rId15"/>
    <p:sldId id="273" r:id="rId16"/>
    <p:sldId id="270" r:id="rId17"/>
    <p:sldId id="271"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2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0DE1F-234D-4023-B45B-59719020737E}" type="doc">
      <dgm:prSet loTypeId="urn:microsoft.com/office/officeart/2005/8/layout/hierarchy1" loCatId="hierarchy" qsTypeId="urn:microsoft.com/office/officeart/2005/8/quickstyle/3d2" qsCatId="3D" csTypeId="urn:microsoft.com/office/officeart/2005/8/colors/accent2_4" csCatId="accent2" phldr="1"/>
      <dgm:spPr/>
      <dgm:t>
        <a:bodyPr/>
        <a:lstStyle/>
        <a:p>
          <a:endParaRPr lang="ru-RU"/>
        </a:p>
      </dgm:t>
    </dgm:pt>
    <dgm:pt modelId="{A6CFE60D-9937-4E41-AAE9-132F78255DD0}">
      <dgm:prSet phldrT="[Text]" custT="1"/>
      <dgm:spPr/>
      <dgm:t>
        <a:bodyPr/>
        <a:lstStyle/>
        <a:p>
          <a:r>
            <a:rPr lang="en-US" sz="1800" dirty="0" smtClean="0">
              <a:latin typeface="Lucida Sans Unicode" panose="020B0602030504020204" pitchFamily="34" charset="0"/>
              <a:cs typeface="Lucida Sans Unicode" panose="020B0602030504020204" pitchFamily="34" charset="0"/>
            </a:rPr>
            <a:t>PR report</a:t>
          </a:r>
          <a:endParaRPr lang="ru-RU" sz="1800" dirty="0">
            <a:latin typeface="Lucida Sans Unicode" panose="020B0602030504020204" pitchFamily="34" charset="0"/>
            <a:cs typeface="Lucida Sans Unicode" panose="020B0602030504020204" pitchFamily="34" charset="0"/>
          </a:endParaRPr>
        </a:p>
      </dgm:t>
    </dgm:pt>
    <dgm:pt modelId="{A0820DDB-A4F4-4343-AB9B-71FDEA8CABB7}" type="parTrans" cxnId="{56D05055-1928-46E3-B32C-0167415CF96B}">
      <dgm:prSet/>
      <dgm:spPr/>
      <dgm:t>
        <a:bodyPr/>
        <a:lstStyle/>
        <a:p>
          <a:endParaRPr lang="ru-RU"/>
        </a:p>
      </dgm:t>
    </dgm:pt>
    <dgm:pt modelId="{13741D46-8878-4E1D-944D-050E4DEEF34B}" type="sibTrans" cxnId="{56D05055-1928-46E3-B32C-0167415CF96B}">
      <dgm:prSet/>
      <dgm:spPr/>
      <dgm:t>
        <a:bodyPr/>
        <a:lstStyle/>
        <a:p>
          <a:endParaRPr lang="ru-RU"/>
        </a:p>
      </dgm:t>
    </dgm:pt>
    <dgm:pt modelId="{88A35E58-8AED-4C11-8CD1-BBDEC802D1BA}">
      <dgm:prSet phldrT="[Text]" custT="1"/>
      <dgm:spPr/>
      <dgm:t>
        <a:bodyPr/>
        <a:lstStyle/>
        <a:p>
          <a:r>
            <a:rPr lang="en-US" sz="1400" dirty="0" smtClean="0">
              <a:latin typeface="Lucida Sans Unicode" panose="020B0602030504020204" pitchFamily="34" charset="0"/>
              <a:cs typeface="Lucida Sans Unicode" panose="020B0602030504020204" pitchFamily="34" charset="0"/>
            </a:rPr>
            <a:t>Press Conference</a:t>
          </a:r>
          <a:endParaRPr lang="ru-RU" sz="1400" dirty="0">
            <a:latin typeface="Lucida Sans Unicode" panose="020B0602030504020204" pitchFamily="34" charset="0"/>
            <a:cs typeface="Lucida Sans Unicode" panose="020B0602030504020204" pitchFamily="34" charset="0"/>
          </a:endParaRPr>
        </a:p>
      </dgm:t>
    </dgm:pt>
    <dgm:pt modelId="{78741791-362E-4B9B-9953-7B51BEBC4E33}" type="parTrans" cxnId="{9132AAF8-4F76-4FE6-9C73-B6858AC48043}">
      <dgm:prSet/>
      <dgm:spPr/>
      <dgm:t>
        <a:bodyPr/>
        <a:lstStyle/>
        <a:p>
          <a:endParaRPr lang="ru-RU"/>
        </a:p>
      </dgm:t>
    </dgm:pt>
    <dgm:pt modelId="{B25A8AED-040E-45C0-8798-727E17817837}" type="sibTrans" cxnId="{9132AAF8-4F76-4FE6-9C73-B6858AC48043}">
      <dgm:prSet/>
      <dgm:spPr/>
      <dgm:t>
        <a:bodyPr/>
        <a:lstStyle/>
        <a:p>
          <a:endParaRPr lang="ru-RU"/>
        </a:p>
      </dgm:t>
    </dgm:pt>
    <dgm:pt modelId="{5596B0F7-1EBB-4F77-B3BB-748F4867D894}">
      <dgm:prSet phldrT="[Text]" custT="1"/>
      <dgm:spPr/>
      <dgm:t>
        <a:bodyPr/>
        <a:lstStyle/>
        <a:p>
          <a:r>
            <a:rPr lang="en-US" sz="1400" dirty="0" smtClean="0">
              <a:latin typeface="Lucida Sans Unicode" panose="020B0602030504020204" pitchFamily="34" charset="0"/>
              <a:cs typeface="Lucida Sans Unicode" panose="020B0602030504020204" pitchFamily="34" charset="0"/>
            </a:rPr>
            <a:t>Media Monitoring</a:t>
          </a:r>
          <a:endParaRPr lang="ru-RU" sz="1400" dirty="0">
            <a:latin typeface="Lucida Sans Unicode" panose="020B0602030504020204" pitchFamily="34" charset="0"/>
            <a:cs typeface="Lucida Sans Unicode" panose="020B0602030504020204" pitchFamily="34" charset="0"/>
          </a:endParaRPr>
        </a:p>
      </dgm:t>
    </dgm:pt>
    <dgm:pt modelId="{998116E9-99AF-4C1C-B850-DD3A1DCE6E13}" type="parTrans" cxnId="{9D1B9575-0538-4B09-84F8-5E4A4AF3006E}">
      <dgm:prSet/>
      <dgm:spPr/>
      <dgm:t>
        <a:bodyPr/>
        <a:lstStyle/>
        <a:p>
          <a:endParaRPr lang="ru-RU"/>
        </a:p>
      </dgm:t>
    </dgm:pt>
    <dgm:pt modelId="{12B42A31-B1D6-452A-8352-5C44081DD77F}" type="sibTrans" cxnId="{9D1B9575-0538-4B09-84F8-5E4A4AF3006E}">
      <dgm:prSet/>
      <dgm:spPr/>
      <dgm:t>
        <a:bodyPr/>
        <a:lstStyle/>
        <a:p>
          <a:endParaRPr lang="ru-RU"/>
        </a:p>
      </dgm:t>
    </dgm:pt>
    <dgm:pt modelId="{CB7BB53A-82F2-49BA-A3DF-39BB3DF99279}">
      <dgm:prSet phldrT="[Text]" custT="1"/>
      <dgm:spPr/>
      <dgm:t>
        <a:bodyPr/>
        <a:lstStyle/>
        <a:p>
          <a:r>
            <a:rPr lang="en-US" sz="1200" dirty="0" smtClean="0">
              <a:latin typeface="Lucida Sans Unicode" panose="020B0602030504020204" pitchFamily="34" charset="0"/>
              <a:cs typeface="Lucida Sans Unicode" panose="020B0602030504020204" pitchFamily="34" charset="0"/>
            </a:rPr>
            <a:t>Newspapers </a:t>
          </a:r>
          <a:endParaRPr lang="ru-RU" sz="1200" dirty="0">
            <a:latin typeface="Lucida Sans Unicode" panose="020B0602030504020204" pitchFamily="34" charset="0"/>
            <a:cs typeface="Lucida Sans Unicode" panose="020B0602030504020204" pitchFamily="34" charset="0"/>
          </a:endParaRPr>
        </a:p>
      </dgm:t>
    </dgm:pt>
    <dgm:pt modelId="{658B7174-746F-4B0D-84AD-60CFE4E54361}" type="parTrans" cxnId="{71C52D1D-BFA3-4F82-881B-C85A801F0C86}">
      <dgm:prSet/>
      <dgm:spPr/>
      <dgm:t>
        <a:bodyPr/>
        <a:lstStyle/>
        <a:p>
          <a:endParaRPr lang="ru-RU"/>
        </a:p>
      </dgm:t>
    </dgm:pt>
    <dgm:pt modelId="{65FF9E22-D9D4-4170-865E-04F38E13DE56}" type="sibTrans" cxnId="{71C52D1D-BFA3-4F82-881B-C85A801F0C86}">
      <dgm:prSet/>
      <dgm:spPr/>
      <dgm:t>
        <a:bodyPr/>
        <a:lstStyle/>
        <a:p>
          <a:endParaRPr lang="ru-RU"/>
        </a:p>
      </dgm:t>
    </dgm:pt>
    <dgm:pt modelId="{41B49EB4-ADF4-4AFD-B376-6EFD329635D6}">
      <dgm:prSet custT="1"/>
      <dgm:spPr/>
      <dgm:t>
        <a:bodyPr/>
        <a:lstStyle/>
        <a:p>
          <a:r>
            <a:rPr lang="en-US" sz="1400" dirty="0" smtClean="0">
              <a:latin typeface="Lucida Sans Unicode" panose="020B0602030504020204" pitchFamily="34" charset="0"/>
              <a:cs typeface="Lucida Sans Unicode" panose="020B0602030504020204" pitchFamily="34" charset="0"/>
            </a:rPr>
            <a:t>Opening Ceremony</a:t>
          </a:r>
          <a:endParaRPr lang="ru-RU" sz="1400" dirty="0">
            <a:latin typeface="Lucida Sans Unicode" panose="020B0602030504020204" pitchFamily="34" charset="0"/>
            <a:cs typeface="Lucida Sans Unicode" panose="020B0602030504020204" pitchFamily="34" charset="0"/>
          </a:endParaRPr>
        </a:p>
      </dgm:t>
    </dgm:pt>
    <dgm:pt modelId="{88D53584-CE4F-4CA4-9700-21E9C6A0220F}" type="parTrans" cxnId="{EFCA21BF-C3CA-4CF6-91DF-142F8908716C}">
      <dgm:prSet/>
      <dgm:spPr/>
      <dgm:t>
        <a:bodyPr/>
        <a:lstStyle/>
        <a:p>
          <a:endParaRPr lang="ru-RU"/>
        </a:p>
      </dgm:t>
    </dgm:pt>
    <dgm:pt modelId="{30CA260B-E75A-4259-9B37-CE72CE31CC84}" type="sibTrans" cxnId="{EFCA21BF-C3CA-4CF6-91DF-142F8908716C}">
      <dgm:prSet/>
      <dgm:spPr/>
      <dgm:t>
        <a:bodyPr/>
        <a:lstStyle/>
        <a:p>
          <a:endParaRPr lang="ru-RU"/>
        </a:p>
      </dgm:t>
    </dgm:pt>
    <dgm:pt modelId="{7D82B423-FF5B-41C5-8E5B-614BD3A992C5}">
      <dgm:prSet custT="1"/>
      <dgm:spPr/>
      <dgm:t>
        <a:bodyPr/>
        <a:lstStyle/>
        <a:p>
          <a:r>
            <a:rPr lang="en-US" sz="1400" dirty="0" smtClean="0">
              <a:latin typeface="Lucida Sans Unicode" panose="020B0602030504020204" pitchFamily="34" charset="0"/>
              <a:cs typeface="Lucida Sans Unicode" panose="020B0602030504020204" pitchFamily="34" charset="0"/>
            </a:rPr>
            <a:t>Magazines</a:t>
          </a:r>
          <a:endParaRPr lang="ru-RU" sz="1400" dirty="0">
            <a:latin typeface="Lucida Sans Unicode" panose="020B0602030504020204" pitchFamily="34" charset="0"/>
            <a:cs typeface="Lucida Sans Unicode" panose="020B0602030504020204" pitchFamily="34" charset="0"/>
          </a:endParaRPr>
        </a:p>
      </dgm:t>
    </dgm:pt>
    <dgm:pt modelId="{D9DBD51F-FC5C-46B5-8B96-148FC74D6497}" type="parTrans" cxnId="{C5378450-9DA5-44C4-A0C6-1A5EE7E31519}">
      <dgm:prSet/>
      <dgm:spPr/>
      <dgm:t>
        <a:bodyPr/>
        <a:lstStyle/>
        <a:p>
          <a:endParaRPr lang="ru-RU"/>
        </a:p>
      </dgm:t>
    </dgm:pt>
    <dgm:pt modelId="{76E8F31B-97A6-4962-8AE9-A192E68AA08E}" type="sibTrans" cxnId="{C5378450-9DA5-44C4-A0C6-1A5EE7E31519}">
      <dgm:prSet/>
      <dgm:spPr/>
      <dgm:t>
        <a:bodyPr/>
        <a:lstStyle/>
        <a:p>
          <a:endParaRPr lang="ru-RU"/>
        </a:p>
      </dgm:t>
    </dgm:pt>
    <dgm:pt modelId="{234252FB-832C-4C3B-8DE7-73710EB7FF55}">
      <dgm:prSet custT="1"/>
      <dgm:spPr/>
      <dgm:t>
        <a:bodyPr/>
        <a:lstStyle/>
        <a:p>
          <a:r>
            <a:rPr lang="en-US" sz="1600" dirty="0" smtClean="0">
              <a:latin typeface="Lucida Sans Unicode" panose="020B0602030504020204" pitchFamily="34" charset="0"/>
              <a:cs typeface="Lucida Sans Unicode" panose="020B0602030504020204" pitchFamily="34" charset="0"/>
            </a:rPr>
            <a:t>TV</a:t>
          </a:r>
          <a:endParaRPr lang="ru-RU" sz="1600" dirty="0">
            <a:latin typeface="Lucida Sans Unicode" panose="020B0602030504020204" pitchFamily="34" charset="0"/>
            <a:cs typeface="Lucida Sans Unicode" panose="020B0602030504020204" pitchFamily="34" charset="0"/>
          </a:endParaRPr>
        </a:p>
      </dgm:t>
    </dgm:pt>
    <dgm:pt modelId="{E902B199-59D0-4485-8F22-9FD6281704A0}" type="parTrans" cxnId="{7A3B6B46-FC3F-4887-8C3B-EE779BB1E34F}">
      <dgm:prSet/>
      <dgm:spPr/>
      <dgm:t>
        <a:bodyPr/>
        <a:lstStyle/>
        <a:p>
          <a:endParaRPr lang="ru-RU"/>
        </a:p>
      </dgm:t>
    </dgm:pt>
    <dgm:pt modelId="{0DF106B5-BF52-4F67-8D36-8E20CD898E8B}" type="sibTrans" cxnId="{7A3B6B46-FC3F-4887-8C3B-EE779BB1E34F}">
      <dgm:prSet/>
      <dgm:spPr/>
      <dgm:t>
        <a:bodyPr/>
        <a:lstStyle/>
        <a:p>
          <a:endParaRPr lang="ru-RU"/>
        </a:p>
      </dgm:t>
    </dgm:pt>
    <dgm:pt modelId="{A6B36A93-BE55-47E9-889B-3836A4D20BB0}">
      <dgm:prSet custT="1"/>
      <dgm:spPr/>
      <dgm:t>
        <a:bodyPr/>
        <a:lstStyle/>
        <a:p>
          <a:r>
            <a:rPr lang="en-US" sz="1600" dirty="0" smtClean="0">
              <a:latin typeface="Lucida Sans Unicode" panose="020B0602030504020204" pitchFamily="34" charset="0"/>
              <a:cs typeface="Lucida Sans Unicode" panose="020B0602030504020204" pitchFamily="34" charset="0"/>
            </a:rPr>
            <a:t>Internet Portals</a:t>
          </a:r>
          <a:endParaRPr lang="ru-RU" sz="1600" dirty="0">
            <a:latin typeface="Lucida Sans Unicode" panose="020B0602030504020204" pitchFamily="34" charset="0"/>
            <a:cs typeface="Lucida Sans Unicode" panose="020B0602030504020204" pitchFamily="34" charset="0"/>
          </a:endParaRPr>
        </a:p>
      </dgm:t>
    </dgm:pt>
    <dgm:pt modelId="{15F6B8B0-8DAE-4F7B-8BFD-57970AA632BF}" type="parTrans" cxnId="{63493280-C9E1-4059-8AB7-E0554BD9D25E}">
      <dgm:prSet/>
      <dgm:spPr/>
      <dgm:t>
        <a:bodyPr/>
        <a:lstStyle/>
        <a:p>
          <a:endParaRPr lang="ru-RU"/>
        </a:p>
      </dgm:t>
    </dgm:pt>
    <dgm:pt modelId="{88D3F923-6259-42C8-9CE1-FABDC71726DE}" type="sibTrans" cxnId="{63493280-C9E1-4059-8AB7-E0554BD9D25E}">
      <dgm:prSet/>
      <dgm:spPr/>
      <dgm:t>
        <a:bodyPr/>
        <a:lstStyle/>
        <a:p>
          <a:endParaRPr lang="ru-RU"/>
        </a:p>
      </dgm:t>
    </dgm:pt>
    <dgm:pt modelId="{D335A208-1A9D-4BAB-96DE-62E7B28CAEE6}">
      <dgm:prSet custT="1"/>
      <dgm:spPr/>
      <dgm:t>
        <a:bodyPr/>
        <a:lstStyle/>
        <a:p>
          <a:r>
            <a:rPr lang="en-US" sz="1600" dirty="0" smtClean="0">
              <a:latin typeface="Lucida Sans Unicode" panose="020B0602030504020204" pitchFamily="34" charset="0"/>
              <a:cs typeface="Lucida Sans Unicode" panose="020B0602030504020204" pitchFamily="34" charset="0"/>
            </a:rPr>
            <a:t>Radio</a:t>
          </a:r>
          <a:endParaRPr lang="ru-RU" sz="1600" dirty="0">
            <a:latin typeface="Lucida Sans Unicode" panose="020B0602030504020204" pitchFamily="34" charset="0"/>
            <a:cs typeface="Lucida Sans Unicode" panose="020B0602030504020204" pitchFamily="34" charset="0"/>
          </a:endParaRPr>
        </a:p>
      </dgm:t>
    </dgm:pt>
    <dgm:pt modelId="{47AC2686-014F-4502-A9F2-0B83AE7D5BDE}" type="parTrans" cxnId="{29ABF4E5-EBB3-4F8F-8B7E-68A210546CD4}">
      <dgm:prSet/>
      <dgm:spPr/>
      <dgm:t>
        <a:bodyPr/>
        <a:lstStyle/>
        <a:p>
          <a:endParaRPr lang="ru-RU"/>
        </a:p>
      </dgm:t>
    </dgm:pt>
    <dgm:pt modelId="{512EC89D-F5C7-4CB5-9EE1-E91664F1C468}" type="sibTrans" cxnId="{29ABF4E5-EBB3-4F8F-8B7E-68A210546CD4}">
      <dgm:prSet/>
      <dgm:spPr/>
      <dgm:t>
        <a:bodyPr/>
        <a:lstStyle/>
        <a:p>
          <a:endParaRPr lang="ru-RU"/>
        </a:p>
      </dgm:t>
    </dgm:pt>
    <dgm:pt modelId="{EA4FFCD0-39D8-409B-A6E8-82D958D6ABA0}">
      <dgm:prSet custT="1"/>
      <dgm:spPr/>
      <dgm:t>
        <a:bodyPr/>
        <a:lstStyle/>
        <a:p>
          <a:r>
            <a:rPr lang="en-US" sz="1400" dirty="0" smtClean="0">
              <a:latin typeface="Lucida Sans Unicode" panose="020B0602030504020204" pitchFamily="34" charset="0"/>
              <a:cs typeface="Lucida Sans Unicode" panose="020B0602030504020204" pitchFamily="34" charset="0"/>
            </a:rPr>
            <a:t>Business Breakfast</a:t>
          </a:r>
          <a:endParaRPr lang="ru-RU" sz="1400" dirty="0">
            <a:latin typeface="Lucida Sans Unicode" panose="020B0602030504020204" pitchFamily="34" charset="0"/>
            <a:cs typeface="Lucida Sans Unicode" panose="020B0602030504020204" pitchFamily="34" charset="0"/>
          </a:endParaRPr>
        </a:p>
      </dgm:t>
    </dgm:pt>
    <dgm:pt modelId="{43E1B2A6-E22E-492D-B50B-CE55C27BC6D4}" type="parTrans" cxnId="{2C411DD9-CFE2-4B8F-9177-6DFBAEB02BFC}">
      <dgm:prSet/>
      <dgm:spPr/>
      <dgm:t>
        <a:bodyPr/>
        <a:lstStyle/>
        <a:p>
          <a:endParaRPr lang="ru-RU"/>
        </a:p>
      </dgm:t>
    </dgm:pt>
    <dgm:pt modelId="{ADC86F53-749D-4373-9C88-0BD6F7EE092A}" type="sibTrans" cxnId="{2C411DD9-CFE2-4B8F-9177-6DFBAEB02BFC}">
      <dgm:prSet/>
      <dgm:spPr/>
      <dgm:t>
        <a:bodyPr/>
        <a:lstStyle/>
        <a:p>
          <a:endParaRPr lang="ru-RU"/>
        </a:p>
      </dgm:t>
    </dgm:pt>
    <dgm:pt modelId="{1E443D5E-C8A9-4383-8E4B-D5BF56C7CB89}" type="pres">
      <dgm:prSet presAssocID="{32D0DE1F-234D-4023-B45B-59719020737E}" presName="hierChild1" presStyleCnt="0">
        <dgm:presLayoutVars>
          <dgm:chPref val="1"/>
          <dgm:dir/>
          <dgm:animOne val="branch"/>
          <dgm:animLvl val="lvl"/>
          <dgm:resizeHandles/>
        </dgm:presLayoutVars>
      </dgm:prSet>
      <dgm:spPr/>
      <dgm:t>
        <a:bodyPr/>
        <a:lstStyle/>
        <a:p>
          <a:endParaRPr lang="ru-RU"/>
        </a:p>
      </dgm:t>
    </dgm:pt>
    <dgm:pt modelId="{152658F6-3DDF-40A6-974E-38862A9CB93C}" type="pres">
      <dgm:prSet presAssocID="{A6CFE60D-9937-4E41-AAE9-132F78255DD0}" presName="hierRoot1" presStyleCnt="0"/>
      <dgm:spPr/>
      <dgm:t>
        <a:bodyPr/>
        <a:lstStyle/>
        <a:p>
          <a:endParaRPr lang="ru-RU"/>
        </a:p>
      </dgm:t>
    </dgm:pt>
    <dgm:pt modelId="{1A2B894D-9B5E-48D9-B01A-D5C9C565F841}" type="pres">
      <dgm:prSet presAssocID="{A6CFE60D-9937-4E41-AAE9-132F78255DD0}" presName="composite" presStyleCnt="0"/>
      <dgm:spPr/>
      <dgm:t>
        <a:bodyPr/>
        <a:lstStyle/>
        <a:p>
          <a:endParaRPr lang="ru-RU"/>
        </a:p>
      </dgm:t>
    </dgm:pt>
    <dgm:pt modelId="{8E43BBFB-B554-4D21-9D5B-D2FC3939B62A}" type="pres">
      <dgm:prSet presAssocID="{A6CFE60D-9937-4E41-AAE9-132F78255DD0}" presName="background" presStyleLbl="node0" presStyleIdx="0" presStyleCnt="1"/>
      <dgm:spPr/>
      <dgm:t>
        <a:bodyPr/>
        <a:lstStyle/>
        <a:p>
          <a:endParaRPr lang="ru-RU"/>
        </a:p>
      </dgm:t>
    </dgm:pt>
    <dgm:pt modelId="{B990606C-FD23-45A4-8C00-F4CBCC084761}" type="pres">
      <dgm:prSet presAssocID="{A6CFE60D-9937-4E41-AAE9-132F78255DD0}" presName="text" presStyleLbl="fgAcc0" presStyleIdx="0" presStyleCnt="1">
        <dgm:presLayoutVars>
          <dgm:chPref val="3"/>
        </dgm:presLayoutVars>
      </dgm:prSet>
      <dgm:spPr/>
      <dgm:t>
        <a:bodyPr/>
        <a:lstStyle/>
        <a:p>
          <a:endParaRPr lang="ru-RU"/>
        </a:p>
      </dgm:t>
    </dgm:pt>
    <dgm:pt modelId="{044F0B01-4609-40C0-B624-AA216EBFFD17}" type="pres">
      <dgm:prSet presAssocID="{A6CFE60D-9937-4E41-AAE9-132F78255DD0}" presName="hierChild2" presStyleCnt="0"/>
      <dgm:spPr/>
      <dgm:t>
        <a:bodyPr/>
        <a:lstStyle/>
        <a:p>
          <a:endParaRPr lang="ru-RU"/>
        </a:p>
      </dgm:t>
    </dgm:pt>
    <dgm:pt modelId="{738258C7-A78D-4201-A9F6-3A117EBEEF4B}" type="pres">
      <dgm:prSet presAssocID="{43E1B2A6-E22E-492D-B50B-CE55C27BC6D4}" presName="Name10" presStyleLbl="parChTrans1D2" presStyleIdx="0" presStyleCnt="4"/>
      <dgm:spPr/>
    </dgm:pt>
    <dgm:pt modelId="{8A896963-159B-4BE0-BCB9-CE7954A9395F}" type="pres">
      <dgm:prSet presAssocID="{EA4FFCD0-39D8-409B-A6E8-82D958D6ABA0}" presName="hierRoot2" presStyleCnt="0"/>
      <dgm:spPr/>
    </dgm:pt>
    <dgm:pt modelId="{6FB33350-9C4C-44A3-AEDC-ADBF473BF96C}" type="pres">
      <dgm:prSet presAssocID="{EA4FFCD0-39D8-409B-A6E8-82D958D6ABA0}" presName="composite2" presStyleCnt="0"/>
      <dgm:spPr/>
    </dgm:pt>
    <dgm:pt modelId="{679482DD-B0CD-4EF0-8E24-34266A7DC9ED}" type="pres">
      <dgm:prSet presAssocID="{EA4FFCD0-39D8-409B-A6E8-82D958D6ABA0}" presName="background2" presStyleLbl="node2" presStyleIdx="0" presStyleCnt="4"/>
      <dgm:spPr/>
    </dgm:pt>
    <dgm:pt modelId="{4FEE835F-9C22-4DD3-99FA-2D8059DF3B9B}" type="pres">
      <dgm:prSet presAssocID="{EA4FFCD0-39D8-409B-A6E8-82D958D6ABA0}" presName="text2" presStyleLbl="fgAcc2" presStyleIdx="0" presStyleCnt="4">
        <dgm:presLayoutVars>
          <dgm:chPref val="3"/>
        </dgm:presLayoutVars>
      </dgm:prSet>
      <dgm:spPr/>
    </dgm:pt>
    <dgm:pt modelId="{00560911-BEC5-4B3B-A19F-8CD5F14C5356}" type="pres">
      <dgm:prSet presAssocID="{EA4FFCD0-39D8-409B-A6E8-82D958D6ABA0}" presName="hierChild3" presStyleCnt="0"/>
      <dgm:spPr/>
    </dgm:pt>
    <dgm:pt modelId="{1DE9765F-BA9F-46CD-9C19-08797CB3D0DA}" type="pres">
      <dgm:prSet presAssocID="{78741791-362E-4B9B-9953-7B51BEBC4E33}" presName="Name10" presStyleLbl="parChTrans1D2" presStyleIdx="1" presStyleCnt="4"/>
      <dgm:spPr/>
      <dgm:t>
        <a:bodyPr/>
        <a:lstStyle/>
        <a:p>
          <a:endParaRPr lang="ru-RU"/>
        </a:p>
      </dgm:t>
    </dgm:pt>
    <dgm:pt modelId="{20E2F5D9-2FD7-4F51-84AF-0E9B2E7A9937}" type="pres">
      <dgm:prSet presAssocID="{88A35E58-8AED-4C11-8CD1-BBDEC802D1BA}" presName="hierRoot2" presStyleCnt="0"/>
      <dgm:spPr/>
      <dgm:t>
        <a:bodyPr/>
        <a:lstStyle/>
        <a:p>
          <a:endParaRPr lang="ru-RU"/>
        </a:p>
      </dgm:t>
    </dgm:pt>
    <dgm:pt modelId="{6EC07CFA-6E3D-4B36-9976-CCCAE421425F}" type="pres">
      <dgm:prSet presAssocID="{88A35E58-8AED-4C11-8CD1-BBDEC802D1BA}" presName="composite2" presStyleCnt="0"/>
      <dgm:spPr/>
      <dgm:t>
        <a:bodyPr/>
        <a:lstStyle/>
        <a:p>
          <a:endParaRPr lang="ru-RU"/>
        </a:p>
      </dgm:t>
    </dgm:pt>
    <dgm:pt modelId="{6E2949A0-9953-4A8F-BC22-844602B48C9F}" type="pres">
      <dgm:prSet presAssocID="{88A35E58-8AED-4C11-8CD1-BBDEC802D1BA}" presName="background2" presStyleLbl="node2" presStyleIdx="1" presStyleCnt="4"/>
      <dgm:spPr/>
      <dgm:t>
        <a:bodyPr/>
        <a:lstStyle/>
        <a:p>
          <a:endParaRPr lang="ru-RU"/>
        </a:p>
      </dgm:t>
    </dgm:pt>
    <dgm:pt modelId="{DBB24A5B-FB13-40FF-8460-D214E8545B22}" type="pres">
      <dgm:prSet presAssocID="{88A35E58-8AED-4C11-8CD1-BBDEC802D1BA}" presName="text2" presStyleLbl="fgAcc2" presStyleIdx="1" presStyleCnt="4">
        <dgm:presLayoutVars>
          <dgm:chPref val="3"/>
        </dgm:presLayoutVars>
      </dgm:prSet>
      <dgm:spPr/>
      <dgm:t>
        <a:bodyPr/>
        <a:lstStyle/>
        <a:p>
          <a:endParaRPr lang="ru-RU"/>
        </a:p>
      </dgm:t>
    </dgm:pt>
    <dgm:pt modelId="{79517167-8EE9-4CC8-BFC6-E881FE7ADE6F}" type="pres">
      <dgm:prSet presAssocID="{88A35E58-8AED-4C11-8CD1-BBDEC802D1BA}" presName="hierChild3" presStyleCnt="0"/>
      <dgm:spPr/>
      <dgm:t>
        <a:bodyPr/>
        <a:lstStyle/>
        <a:p>
          <a:endParaRPr lang="ru-RU"/>
        </a:p>
      </dgm:t>
    </dgm:pt>
    <dgm:pt modelId="{0EC7D494-C3B0-43BE-8699-CF641F5A2D1B}" type="pres">
      <dgm:prSet presAssocID="{88D53584-CE4F-4CA4-9700-21E9C6A0220F}" presName="Name10" presStyleLbl="parChTrans1D2" presStyleIdx="2" presStyleCnt="4"/>
      <dgm:spPr/>
      <dgm:t>
        <a:bodyPr/>
        <a:lstStyle/>
        <a:p>
          <a:endParaRPr lang="ru-RU"/>
        </a:p>
      </dgm:t>
    </dgm:pt>
    <dgm:pt modelId="{7B306F0F-3D9B-481F-838C-DBA5590DD9A6}" type="pres">
      <dgm:prSet presAssocID="{41B49EB4-ADF4-4AFD-B376-6EFD329635D6}" presName="hierRoot2" presStyleCnt="0"/>
      <dgm:spPr/>
      <dgm:t>
        <a:bodyPr/>
        <a:lstStyle/>
        <a:p>
          <a:endParaRPr lang="ru-RU"/>
        </a:p>
      </dgm:t>
    </dgm:pt>
    <dgm:pt modelId="{34E56FFE-A147-436B-82ED-E991D6802E6C}" type="pres">
      <dgm:prSet presAssocID="{41B49EB4-ADF4-4AFD-B376-6EFD329635D6}" presName="composite2" presStyleCnt="0"/>
      <dgm:spPr/>
      <dgm:t>
        <a:bodyPr/>
        <a:lstStyle/>
        <a:p>
          <a:endParaRPr lang="ru-RU"/>
        </a:p>
      </dgm:t>
    </dgm:pt>
    <dgm:pt modelId="{2855F4D1-9BCF-4062-8C8D-9A39965E3BA6}" type="pres">
      <dgm:prSet presAssocID="{41B49EB4-ADF4-4AFD-B376-6EFD329635D6}" presName="background2" presStyleLbl="node2" presStyleIdx="2" presStyleCnt="4"/>
      <dgm:spPr/>
      <dgm:t>
        <a:bodyPr/>
        <a:lstStyle/>
        <a:p>
          <a:endParaRPr lang="ru-RU"/>
        </a:p>
      </dgm:t>
    </dgm:pt>
    <dgm:pt modelId="{02141217-AEB1-4D59-A3A1-41FDCCDC5744}" type="pres">
      <dgm:prSet presAssocID="{41B49EB4-ADF4-4AFD-B376-6EFD329635D6}" presName="text2" presStyleLbl="fgAcc2" presStyleIdx="2" presStyleCnt="4">
        <dgm:presLayoutVars>
          <dgm:chPref val="3"/>
        </dgm:presLayoutVars>
      </dgm:prSet>
      <dgm:spPr/>
      <dgm:t>
        <a:bodyPr/>
        <a:lstStyle/>
        <a:p>
          <a:endParaRPr lang="ru-RU"/>
        </a:p>
      </dgm:t>
    </dgm:pt>
    <dgm:pt modelId="{58115C35-02FC-4BA0-9C48-5088AE44A28D}" type="pres">
      <dgm:prSet presAssocID="{41B49EB4-ADF4-4AFD-B376-6EFD329635D6}" presName="hierChild3" presStyleCnt="0"/>
      <dgm:spPr/>
      <dgm:t>
        <a:bodyPr/>
        <a:lstStyle/>
        <a:p>
          <a:endParaRPr lang="ru-RU"/>
        </a:p>
      </dgm:t>
    </dgm:pt>
    <dgm:pt modelId="{EE5357A5-57B9-4EFF-A3DA-B83AC16E35EA}" type="pres">
      <dgm:prSet presAssocID="{998116E9-99AF-4C1C-B850-DD3A1DCE6E13}" presName="Name10" presStyleLbl="parChTrans1D2" presStyleIdx="3" presStyleCnt="4"/>
      <dgm:spPr/>
      <dgm:t>
        <a:bodyPr/>
        <a:lstStyle/>
        <a:p>
          <a:endParaRPr lang="ru-RU"/>
        </a:p>
      </dgm:t>
    </dgm:pt>
    <dgm:pt modelId="{CB3FC11A-66A8-436C-AC58-217C45CC5CB3}" type="pres">
      <dgm:prSet presAssocID="{5596B0F7-1EBB-4F77-B3BB-748F4867D894}" presName="hierRoot2" presStyleCnt="0"/>
      <dgm:spPr/>
      <dgm:t>
        <a:bodyPr/>
        <a:lstStyle/>
        <a:p>
          <a:endParaRPr lang="ru-RU"/>
        </a:p>
      </dgm:t>
    </dgm:pt>
    <dgm:pt modelId="{95B531B1-5CBE-425C-B019-2430289A07C7}" type="pres">
      <dgm:prSet presAssocID="{5596B0F7-1EBB-4F77-B3BB-748F4867D894}" presName="composite2" presStyleCnt="0"/>
      <dgm:spPr/>
      <dgm:t>
        <a:bodyPr/>
        <a:lstStyle/>
        <a:p>
          <a:endParaRPr lang="ru-RU"/>
        </a:p>
      </dgm:t>
    </dgm:pt>
    <dgm:pt modelId="{54F964CB-5B73-4BC4-8414-639A5F09B0A5}" type="pres">
      <dgm:prSet presAssocID="{5596B0F7-1EBB-4F77-B3BB-748F4867D894}" presName="background2" presStyleLbl="node2" presStyleIdx="3" presStyleCnt="4"/>
      <dgm:spPr/>
      <dgm:t>
        <a:bodyPr/>
        <a:lstStyle/>
        <a:p>
          <a:endParaRPr lang="ru-RU"/>
        </a:p>
      </dgm:t>
    </dgm:pt>
    <dgm:pt modelId="{4BB3C133-16B0-4474-A9C3-DAB46229E49B}" type="pres">
      <dgm:prSet presAssocID="{5596B0F7-1EBB-4F77-B3BB-748F4867D894}" presName="text2" presStyleLbl="fgAcc2" presStyleIdx="3" presStyleCnt="4">
        <dgm:presLayoutVars>
          <dgm:chPref val="3"/>
        </dgm:presLayoutVars>
      </dgm:prSet>
      <dgm:spPr/>
      <dgm:t>
        <a:bodyPr/>
        <a:lstStyle/>
        <a:p>
          <a:endParaRPr lang="ru-RU"/>
        </a:p>
      </dgm:t>
    </dgm:pt>
    <dgm:pt modelId="{ABC5C37A-F6AD-4913-BDA7-E2C2B33CF742}" type="pres">
      <dgm:prSet presAssocID="{5596B0F7-1EBB-4F77-B3BB-748F4867D894}" presName="hierChild3" presStyleCnt="0"/>
      <dgm:spPr/>
      <dgm:t>
        <a:bodyPr/>
        <a:lstStyle/>
        <a:p>
          <a:endParaRPr lang="ru-RU"/>
        </a:p>
      </dgm:t>
    </dgm:pt>
    <dgm:pt modelId="{6F4608E8-986B-4AC4-BE09-539642BC4AC2}" type="pres">
      <dgm:prSet presAssocID="{658B7174-746F-4B0D-84AD-60CFE4E54361}" presName="Name17" presStyleLbl="parChTrans1D3" presStyleIdx="0" presStyleCnt="5"/>
      <dgm:spPr/>
      <dgm:t>
        <a:bodyPr/>
        <a:lstStyle/>
        <a:p>
          <a:endParaRPr lang="ru-RU"/>
        </a:p>
      </dgm:t>
    </dgm:pt>
    <dgm:pt modelId="{9CA826D1-6734-4864-8328-CE0E59D28A18}" type="pres">
      <dgm:prSet presAssocID="{CB7BB53A-82F2-49BA-A3DF-39BB3DF99279}" presName="hierRoot3" presStyleCnt="0"/>
      <dgm:spPr/>
      <dgm:t>
        <a:bodyPr/>
        <a:lstStyle/>
        <a:p>
          <a:endParaRPr lang="ru-RU"/>
        </a:p>
      </dgm:t>
    </dgm:pt>
    <dgm:pt modelId="{36EB37A5-14A6-4A57-97FA-90C7649C55AD}" type="pres">
      <dgm:prSet presAssocID="{CB7BB53A-82F2-49BA-A3DF-39BB3DF99279}" presName="composite3" presStyleCnt="0"/>
      <dgm:spPr/>
      <dgm:t>
        <a:bodyPr/>
        <a:lstStyle/>
        <a:p>
          <a:endParaRPr lang="ru-RU"/>
        </a:p>
      </dgm:t>
    </dgm:pt>
    <dgm:pt modelId="{77591F5E-8170-4D3A-9E35-A7763F996BB5}" type="pres">
      <dgm:prSet presAssocID="{CB7BB53A-82F2-49BA-A3DF-39BB3DF99279}" presName="background3" presStyleLbl="node3" presStyleIdx="0" presStyleCnt="5"/>
      <dgm:spPr/>
      <dgm:t>
        <a:bodyPr/>
        <a:lstStyle/>
        <a:p>
          <a:endParaRPr lang="ru-RU"/>
        </a:p>
      </dgm:t>
    </dgm:pt>
    <dgm:pt modelId="{2088CA60-F026-424F-8223-BFE8668E2267}" type="pres">
      <dgm:prSet presAssocID="{CB7BB53A-82F2-49BA-A3DF-39BB3DF99279}" presName="text3" presStyleLbl="fgAcc3" presStyleIdx="0" presStyleCnt="5">
        <dgm:presLayoutVars>
          <dgm:chPref val="3"/>
        </dgm:presLayoutVars>
      </dgm:prSet>
      <dgm:spPr/>
      <dgm:t>
        <a:bodyPr/>
        <a:lstStyle/>
        <a:p>
          <a:endParaRPr lang="ru-RU"/>
        </a:p>
      </dgm:t>
    </dgm:pt>
    <dgm:pt modelId="{0FE1B066-E605-40E2-870B-72EBAC2FF4A4}" type="pres">
      <dgm:prSet presAssocID="{CB7BB53A-82F2-49BA-A3DF-39BB3DF99279}" presName="hierChild4" presStyleCnt="0"/>
      <dgm:spPr/>
      <dgm:t>
        <a:bodyPr/>
        <a:lstStyle/>
        <a:p>
          <a:endParaRPr lang="ru-RU"/>
        </a:p>
      </dgm:t>
    </dgm:pt>
    <dgm:pt modelId="{EDCE6572-1A66-4F16-8AC8-5187C6CA5755}" type="pres">
      <dgm:prSet presAssocID="{D9DBD51F-FC5C-46B5-8B96-148FC74D6497}" presName="Name17" presStyleLbl="parChTrans1D3" presStyleIdx="1" presStyleCnt="5"/>
      <dgm:spPr/>
      <dgm:t>
        <a:bodyPr/>
        <a:lstStyle/>
        <a:p>
          <a:endParaRPr lang="ru-RU"/>
        </a:p>
      </dgm:t>
    </dgm:pt>
    <dgm:pt modelId="{6E463C2F-DAE5-4734-8B36-32652596ADEE}" type="pres">
      <dgm:prSet presAssocID="{7D82B423-FF5B-41C5-8E5B-614BD3A992C5}" presName="hierRoot3" presStyleCnt="0"/>
      <dgm:spPr/>
      <dgm:t>
        <a:bodyPr/>
        <a:lstStyle/>
        <a:p>
          <a:endParaRPr lang="ru-RU"/>
        </a:p>
      </dgm:t>
    </dgm:pt>
    <dgm:pt modelId="{E17A282D-3C7A-4142-BC22-62C9DF7D2A46}" type="pres">
      <dgm:prSet presAssocID="{7D82B423-FF5B-41C5-8E5B-614BD3A992C5}" presName="composite3" presStyleCnt="0"/>
      <dgm:spPr/>
      <dgm:t>
        <a:bodyPr/>
        <a:lstStyle/>
        <a:p>
          <a:endParaRPr lang="ru-RU"/>
        </a:p>
      </dgm:t>
    </dgm:pt>
    <dgm:pt modelId="{C0ED1699-E63A-44F9-83D8-F4A18378939E}" type="pres">
      <dgm:prSet presAssocID="{7D82B423-FF5B-41C5-8E5B-614BD3A992C5}" presName="background3" presStyleLbl="node3" presStyleIdx="1" presStyleCnt="5"/>
      <dgm:spPr/>
      <dgm:t>
        <a:bodyPr/>
        <a:lstStyle/>
        <a:p>
          <a:endParaRPr lang="ru-RU"/>
        </a:p>
      </dgm:t>
    </dgm:pt>
    <dgm:pt modelId="{3D99FAE1-6457-4C79-B929-2B74D2DB8BCD}" type="pres">
      <dgm:prSet presAssocID="{7D82B423-FF5B-41C5-8E5B-614BD3A992C5}" presName="text3" presStyleLbl="fgAcc3" presStyleIdx="1" presStyleCnt="5">
        <dgm:presLayoutVars>
          <dgm:chPref val="3"/>
        </dgm:presLayoutVars>
      </dgm:prSet>
      <dgm:spPr/>
      <dgm:t>
        <a:bodyPr/>
        <a:lstStyle/>
        <a:p>
          <a:endParaRPr lang="ru-RU"/>
        </a:p>
      </dgm:t>
    </dgm:pt>
    <dgm:pt modelId="{B0637DF7-CB51-4C8B-BCD0-C74052DCC4E5}" type="pres">
      <dgm:prSet presAssocID="{7D82B423-FF5B-41C5-8E5B-614BD3A992C5}" presName="hierChild4" presStyleCnt="0"/>
      <dgm:spPr/>
      <dgm:t>
        <a:bodyPr/>
        <a:lstStyle/>
        <a:p>
          <a:endParaRPr lang="ru-RU"/>
        </a:p>
      </dgm:t>
    </dgm:pt>
    <dgm:pt modelId="{65D96FE2-81CE-4BF0-8CC2-0F52AADED5E9}" type="pres">
      <dgm:prSet presAssocID="{E902B199-59D0-4485-8F22-9FD6281704A0}" presName="Name17" presStyleLbl="parChTrans1D3" presStyleIdx="2" presStyleCnt="5"/>
      <dgm:spPr/>
      <dgm:t>
        <a:bodyPr/>
        <a:lstStyle/>
        <a:p>
          <a:endParaRPr lang="ru-RU"/>
        </a:p>
      </dgm:t>
    </dgm:pt>
    <dgm:pt modelId="{ED66571E-4544-430E-A289-4408AC235DD0}" type="pres">
      <dgm:prSet presAssocID="{234252FB-832C-4C3B-8DE7-73710EB7FF55}" presName="hierRoot3" presStyleCnt="0"/>
      <dgm:spPr/>
      <dgm:t>
        <a:bodyPr/>
        <a:lstStyle/>
        <a:p>
          <a:endParaRPr lang="ru-RU"/>
        </a:p>
      </dgm:t>
    </dgm:pt>
    <dgm:pt modelId="{BBB6E284-6BE7-4094-9451-24B5DC0927DF}" type="pres">
      <dgm:prSet presAssocID="{234252FB-832C-4C3B-8DE7-73710EB7FF55}" presName="composite3" presStyleCnt="0"/>
      <dgm:spPr/>
      <dgm:t>
        <a:bodyPr/>
        <a:lstStyle/>
        <a:p>
          <a:endParaRPr lang="ru-RU"/>
        </a:p>
      </dgm:t>
    </dgm:pt>
    <dgm:pt modelId="{2B1F9C15-0A6F-4412-86C8-E5E003758DC2}" type="pres">
      <dgm:prSet presAssocID="{234252FB-832C-4C3B-8DE7-73710EB7FF55}" presName="background3" presStyleLbl="node3" presStyleIdx="2" presStyleCnt="5"/>
      <dgm:spPr/>
      <dgm:t>
        <a:bodyPr/>
        <a:lstStyle/>
        <a:p>
          <a:endParaRPr lang="ru-RU"/>
        </a:p>
      </dgm:t>
    </dgm:pt>
    <dgm:pt modelId="{04B69ED2-C1D8-4A12-9A54-BCA4FFA38E28}" type="pres">
      <dgm:prSet presAssocID="{234252FB-832C-4C3B-8DE7-73710EB7FF55}" presName="text3" presStyleLbl="fgAcc3" presStyleIdx="2" presStyleCnt="5" custLinFactNeighborX="-40" custLinFactNeighborY="-309">
        <dgm:presLayoutVars>
          <dgm:chPref val="3"/>
        </dgm:presLayoutVars>
      </dgm:prSet>
      <dgm:spPr/>
      <dgm:t>
        <a:bodyPr/>
        <a:lstStyle/>
        <a:p>
          <a:endParaRPr lang="ru-RU"/>
        </a:p>
      </dgm:t>
    </dgm:pt>
    <dgm:pt modelId="{7246CF29-3923-4DFA-8181-7583FC16712E}" type="pres">
      <dgm:prSet presAssocID="{234252FB-832C-4C3B-8DE7-73710EB7FF55}" presName="hierChild4" presStyleCnt="0"/>
      <dgm:spPr/>
      <dgm:t>
        <a:bodyPr/>
        <a:lstStyle/>
        <a:p>
          <a:endParaRPr lang="ru-RU"/>
        </a:p>
      </dgm:t>
    </dgm:pt>
    <dgm:pt modelId="{AFC1459A-A5AE-4F8C-8242-4AB0BA9A97A2}" type="pres">
      <dgm:prSet presAssocID="{47AC2686-014F-4502-A9F2-0B83AE7D5BDE}" presName="Name17" presStyleLbl="parChTrans1D3" presStyleIdx="3" presStyleCnt="5"/>
      <dgm:spPr/>
      <dgm:t>
        <a:bodyPr/>
        <a:lstStyle/>
        <a:p>
          <a:endParaRPr lang="ru-RU"/>
        </a:p>
      </dgm:t>
    </dgm:pt>
    <dgm:pt modelId="{8687A5F9-8C77-4623-AD6A-124B4576B6B1}" type="pres">
      <dgm:prSet presAssocID="{D335A208-1A9D-4BAB-96DE-62E7B28CAEE6}" presName="hierRoot3" presStyleCnt="0"/>
      <dgm:spPr/>
      <dgm:t>
        <a:bodyPr/>
        <a:lstStyle/>
        <a:p>
          <a:endParaRPr lang="ru-RU"/>
        </a:p>
      </dgm:t>
    </dgm:pt>
    <dgm:pt modelId="{6B64E599-B918-4FD7-9CC8-28866D93F01D}" type="pres">
      <dgm:prSet presAssocID="{D335A208-1A9D-4BAB-96DE-62E7B28CAEE6}" presName="composite3" presStyleCnt="0"/>
      <dgm:spPr/>
      <dgm:t>
        <a:bodyPr/>
        <a:lstStyle/>
        <a:p>
          <a:endParaRPr lang="ru-RU"/>
        </a:p>
      </dgm:t>
    </dgm:pt>
    <dgm:pt modelId="{E4F780BD-E6F6-4178-8C50-683A445B74E0}" type="pres">
      <dgm:prSet presAssocID="{D335A208-1A9D-4BAB-96DE-62E7B28CAEE6}" presName="background3" presStyleLbl="node3" presStyleIdx="3" presStyleCnt="5"/>
      <dgm:spPr/>
      <dgm:t>
        <a:bodyPr/>
        <a:lstStyle/>
        <a:p>
          <a:endParaRPr lang="ru-RU"/>
        </a:p>
      </dgm:t>
    </dgm:pt>
    <dgm:pt modelId="{08B0AA2E-B98C-46BE-9931-348C7FE50C33}" type="pres">
      <dgm:prSet presAssocID="{D335A208-1A9D-4BAB-96DE-62E7B28CAEE6}" presName="text3" presStyleLbl="fgAcc3" presStyleIdx="3" presStyleCnt="5">
        <dgm:presLayoutVars>
          <dgm:chPref val="3"/>
        </dgm:presLayoutVars>
      </dgm:prSet>
      <dgm:spPr/>
      <dgm:t>
        <a:bodyPr/>
        <a:lstStyle/>
        <a:p>
          <a:endParaRPr lang="ru-RU"/>
        </a:p>
      </dgm:t>
    </dgm:pt>
    <dgm:pt modelId="{DBAD8C09-E926-4204-987B-1A83E2840F37}" type="pres">
      <dgm:prSet presAssocID="{D335A208-1A9D-4BAB-96DE-62E7B28CAEE6}" presName="hierChild4" presStyleCnt="0"/>
      <dgm:spPr/>
      <dgm:t>
        <a:bodyPr/>
        <a:lstStyle/>
        <a:p>
          <a:endParaRPr lang="ru-RU"/>
        </a:p>
      </dgm:t>
    </dgm:pt>
    <dgm:pt modelId="{DEC7F817-6132-49F7-AC1C-B11B490D21D1}" type="pres">
      <dgm:prSet presAssocID="{15F6B8B0-8DAE-4F7B-8BFD-57970AA632BF}" presName="Name17" presStyleLbl="parChTrans1D3" presStyleIdx="4" presStyleCnt="5"/>
      <dgm:spPr/>
      <dgm:t>
        <a:bodyPr/>
        <a:lstStyle/>
        <a:p>
          <a:endParaRPr lang="ru-RU"/>
        </a:p>
      </dgm:t>
    </dgm:pt>
    <dgm:pt modelId="{CD671F33-C66D-4E7F-BD9C-6CC29D016554}" type="pres">
      <dgm:prSet presAssocID="{A6B36A93-BE55-47E9-889B-3836A4D20BB0}" presName="hierRoot3" presStyleCnt="0"/>
      <dgm:spPr/>
      <dgm:t>
        <a:bodyPr/>
        <a:lstStyle/>
        <a:p>
          <a:endParaRPr lang="ru-RU"/>
        </a:p>
      </dgm:t>
    </dgm:pt>
    <dgm:pt modelId="{2592E758-8BF9-45BD-B58B-0677B80B81A2}" type="pres">
      <dgm:prSet presAssocID="{A6B36A93-BE55-47E9-889B-3836A4D20BB0}" presName="composite3" presStyleCnt="0"/>
      <dgm:spPr/>
      <dgm:t>
        <a:bodyPr/>
        <a:lstStyle/>
        <a:p>
          <a:endParaRPr lang="ru-RU"/>
        </a:p>
      </dgm:t>
    </dgm:pt>
    <dgm:pt modelId="{5AA9871B-7D0C-486F-AA49-6B5540C313A2}" type="pres">
      <dgm:prSet presAssocID="{A6B36A93-BE55-47E9-889B-3836A4D20BB0}" presName="background3" presStyleLbl="node3" presStyleIdx="4" presStyleCnt="5"/>
      <dgm:spPr/>
      <dgm:t>
        <a:bodyPr/>
        <a:lstStyle/>
        <a:p>
          <a:endParaRPr lang="ru-RU"/>
        </a:p>
      </dgm:t>
    </dgm:pt>
    <dgm:pt modelId="{A3775AFE-7A1E-4E8C-A2F8-670767FACC91}" type="pres">
      <dgm:prSet presAssocID="{A6B36A93-BE55-47E9-889B-3836A4D20BB0}" presName="text3" presStyleLbl="fgAcc3" presStyleIdx="4" presStyleCnt="5">
        <dgm:presLayoutVars>
          <dgm:chPref val="3"/>
        </dgm:presLayoutVars>
      </dgm:prSet>
      <dgm:spPr/>
      <dgm:t>
        <a:bodyPr/>
        <a:lstStyle/>
        <a:p>
          <a:endParaRPr lang="ru-RU"/>
        </a:p>
      </dgm:t>
    </dgm:pt>
    <dgm:pt modelId="{1CE80E4A-CDCC-40E8-A300-504D82D8EF60}" type="pres">
      <dgm:prSet presAssocID="{A6B36A93-BE55-47E9-889B-3836A4D20BB0}" presName="hierChild4" presStyleCnt="0"/>
      <dgm:spPr/>
      <dgm:t>
        <a:bodyPr/>
        <a:lstStyle/>
        <a:p>
          <a:endParaRPr lang="ru-RU"/>
        </a:p>
      </dgm:t>
    </dgm:pt>
  </dgm:ptLst>
  <dgm:cxnLst>
    <dgm:cxn modelId="{63493280-C9E1-4059-8AB7-E0554BD9D25E}" srcId="{5596B0F7-1EBB-4F77-B3BB-748F4867D894}" destId="{A6B36A93-BE55-47E9-889B-3836A4D20BB0}" srcOrd="4" destOrd="0" parTransId="{15F6B8B0-8DAE-4F7B-8BFD-57970AA632BF}" sibTransId="{88D3F923-6259-42C8-9CE1-FABDC71726DE}"/>
    <dgm:cxn modelId="{BD40DB8B-3284-456C-A1A6-43678338E16C}" type="presOf" srcId="{D9DBD51F-FC5C-46B5-8B96-148FC74D6497}" destId="{EDCE6572-1A66-4F16-8AC8-5187C6CA5755}" srcOrd="0" destOrd="0" presId="urn:microsoft.com/office/officeart/2005/8/layout/hierarchy1"/>
    <dgm:cxn modelId="{2C411DD9-CFE2-4B8F-9177-6DFBAEB02BFC}" srcId="{A6CFE60D-9937-4E41-AAE9-132F78255DD0}" destId="{EA4FFCD0-39D8-409B-A6E8-82D958D6ABA0}" srcOrd="0" destOrd="0" parTransId="{43E1B2A6-E22E-492D-B50B-CE55C27BC6D4}" sibTransId="{ADC86F53-749D-4373-9C88-0BD6F7EE092A}"/>
    <dgm:cxn modelId="{71C52D1D-BFA3-4F82-881B-C85A801F0C86}" srcId="{5596B0F7-1EBB-4F77-B3BB-748F4867D894}" destId="{CB7BB53A-82F2-49BA-A3DF-39BB3DF99279}" srcOrd="0" destOrd="0" parTransId="{658B7174-746F-4B0D-84AD-60CFE4E54361}" sibTransId="{65FF9E22-D9D4-4170-865E-04F38E13DE56}"/>
    <dgm:cxn modelId="{EFCA21BF-C3CA-4CF6-91DF-142F8908716C}" srcId="{A6CFE60D-9937-4E41-AAE9-132F78255DD0}" destId="{41B49EB4-ADF4-4AFD-B376-6EFD329635D6}" srcOrd="2" destOrd="0" parTransId="{88D53584-CE4F-4CA4-9700-21E9C6A0220F}" sibTransId="{30CA260B-E75A-4259-9B37-CE72CE31CC84}"/>
    <dgm:cxn modelId="{BB369CC9-93AA-43C6-B8C8-EC1ABEA43B36}" type="presOf" srcId="{A6B36A93-BE55-47E9-889B-3836A4D20BB0}" destId="{A3775AFE-7A1E-4E8C-A2F8-670767FACC91}" srcOrd="0" destOrd="0" presId="urn:microsoft.com/office/officeart/2005/8/layout/hierarchy1"/>
    <dgm:cxn modelId="{9D1B9575-0538-4B09-84F8-5E4A4AF3006E}" srcId="{A6CFE60D-9937-4E41-AAE9-132F78255DD0}" destId="{5596B0F7-1EBB-4F77-B3BB-748F4867D894}" srcOrd="3" destOrd="0" parTransId="{998116E9-99AF-4C1C-B850-DD3A1DCE6E13}" sibTransId="{12B42A31-B1D6-452A-8352-5C44081DD77F}"/>
    <dgm:cxn modelId="{018717EE-8C65-464D-8D20-3CCEB8E9CAA0}" type="presOf" srcId="{A6CFE60D-9937-4E41-AAE9-132F78255DD0}" destId="{B990606C-FD23-45A4-8C00-F4CBCC084761}" srcOrd="0" destOrd="0" presId="urn:microsoft.com/office/officeart/2005/8/layout/hierarchy1"/>
    <dgm:cxn modelId="{35C8CB42-850D-4DB0-BA07-4BFE3E8110BE}" type="presOf" srcId="{88D53584-CE4F-4CA4-9700-21E9C6A0220F}" destId="{0EC7D494-C3B0-43BE-8699-CF641F5A2D1B}" srcOrd="0" destOrd="0" presId="urn:microsoft.com/office/officeart/2005/8/layout/hierarchy1"/>
    <dgm:cxn modelId="{C5378450-9DA5-44C4-A0C6-1A5EE7E31519}" srcId="{5596B0F7-1EBB-4F77-B3BB-748F4867D894}" destId="{7D82B423-FF5B-41C5-8E5B-614BD3A992C5}" srcOrd="1" destOrd="0" parTransId="{D9DBD51F-FC5C-46B5-8B96-148FC74D6497}" sibTransId="{76E8F31B-97A6-4962-8AE9-A192E68AA08E}"/>
    <dgm:cxn modelId="{CB92C323-2711-4FA7-A640-72D0AAFED4F8}" type="presOf" srcId="{658B7174-746F-4B0D-84AD-60CFE4E54361}" destId="{6F4608E8-986B-4AC4-BE09-539642BC4AC2}" srcOrd="0" destOrd="0" presId="urn:microsoft.com/office/officeart/2005/8/layout/hierarchy1"/>
    <dgm:cxn modelId="{FC033E66-83A9-410A-BC9A-CED4B47CFF75}" type="presOf" srcId="{43E1B2A6-E22E-492D-B50B-CE55C27BC6D4}" destId="{738258C7-A78D-4201-A9F6-3A117EBEEF4B}" srcOrd="0" destOrd="0" presId="urn:microsoft.com/office/officeart/2005/8/layout/hierarchy1"/>
    <dgm:cxn modelId="{C6C4A6B0-AD3F-4825-A084-031695B1F895}" type="presOf" srcId="{7D82B423-FF5B-41C5-8E5B-614BD3A992C5}" destId="{3D99FAE1-6457-4C79-B929-2B74D2DB8BCD}" srcOrd="0" destOrd="0" presId="urn:microsoft.com/office/officeart/2005/8/layout/hierarchy1"/>
    <dgm:cxn modelId="{7A3B6B46-FC3F-4887-8C3B-EE779BB1E34F}" srcId="{5596B0F7-1EBB-4F77-B3BB-748F4867D894}" destId="{234252FB-832C-4C3B-8DE7-73710EB7FF55}" srcOrd="2" destOrd="0" parTransId="{E902B199-59D0-4485-8F22-9FD6281704A0}" sibTransId="{0DF106B5-BF52-4F67-8D36-8E20CD898E8B}"/>
    <dgm:cxn modelId="{62D22CC9-74B2-4894-8E4C-0EF3E604BAC1}" type="presOf" srcId="{234252FB-832C-4C3B-8DE7-73710EB7FF55}" destId="{04B69ED2-C1D8-4A12-9A54-BCA4FFA38E28}" srcOrd="0" destOrd="0" presId="urn:microsoft.com/office/officeart/2005/8/layout/hierarchy1"/>
    <dgm:cxn modelId="{688F9F5D-FCDD-46FE-B0EC-6F9489C96E20}" type="presOf" srcId="{5596B0F7-1EBB-4F77-B3BB-748F4867D894}" destId="{4BB3C133-16B0-4474-A9C3-DAB46229E49B}" srcOrd="0" destOrd="0" presId="urn:microsoft.com/office/officeart/2005/8/layout/hierarchy1"/>
    <dgm:cxn modelId="{64377A57-7CCD-4479-95A1-BE858094196D}" type="presOf" srcId="{88A35E58-8AED-4C11-8CD1-BBDEC802D1BA}" destId="{DBB24A5B-FB13-40FF-8460-D214E8545B22}" srcOrd="0" destOrd="0" presId="urn:microsoft.com/office/officeart/2005/8/layout/hierarchy1"/>
    <dgm:cxn modelId="{A4A73D06-0703-492C-A7C2-7C0FB15AE8E9}" type="presOf" srcId="{EA4FFCD0-39D8-409B-A6E8-82D958D6ABA0}" destId="{4FEE835F-9C22-4DD3-99FA-2D8059DF3B9B}" srcOrd="0" destOrd="0" presId="urn:microsoft.com/office/officeart/2005/8/layout/hierarchy1"/>
    <dgm:cxn modelId="{C71C7303-97A7-48A9-AB86-0BAF7EDC132A}" type="presOf" srcId="{15F6B8B0-8DAE-4F7B-8BFD-57970AA632BF}" destId="{DEC7F817-6132-49F7-AC1C-B11B490D21D1}" srcOrd="0" destOrd="0" presId="urn:microsoft.com/office/officeart/2005/8/layout/hierarchy1"/>
    <dgm:cxn modelId="{56D05055-1928-46E3-B32C-0167415CF96B}" srcId="{32D0DE1F-234D-4023-B45B-59719020737E}" destId="{A6CFE60D-9937-4E41-AAE9-132F78255DD0}" srcOrd="0" destOrd="0" parTransId="{A0820DDB-A4F4-4343-AB9B-71FDEA8CABB7}" sibTransId="{13741D46-8878-4E1D-944D-050E4DEEF34B}"/>
    <dgm:cxn modelId="{E365B872-B839-4044-B26C-9B48B6FBC963}" type="presOf" srcId="{D335A208-1A9D-4BAB-96DE-62E7B28CAEE6}" destId="{08B0AA2E-B98C-46BE-9931-348C7FE50C33}" srcOrd="0" destOrd="0" presId="urn:microsoft.com/office/officeart/2005/8/layout/hierarchy1"/>
    <dgm:cxn modelId="{DA3D21A1-9398-48DB-9905-B35518238AF5}" type="presOf" srcId="{CB7BB53A-82F2-49BA-A3DF-39BB3DF99279}" destId="{2088CA60-F026-424F-8223-BFE8668E2267}" srcOrd="0" destOrd="0" presId="urn:microsoft.com/office/officeart/2005/8/layout/hierarchy1"/>
    <dgm:cxn modelId="{ACC8DF21-F5A0-4669-8086-1052422CF9FC}" type="presOf" srcId="{47AC2686-014F-4502-A9F2-0B83AE7D5BDE}" destId="{AFC1459A-A5AE-4F8C-8242-4AB0BA9A97A2}" srcOrd="0" destOrd="0" presId="urn:microsoft.com/office/officeart/2005/8/layout/hierarchy1"/>
    <dgm:cxn modelId="{8D09277E-EB8F-4889-A29C-0049C4845275}" type="presOf" srcId="{78741791-362E-4B9B-9953-7B51BEBC4E33}" destId="{1DE9765F-BA9F-46CD-9C19-08797CB3D0DA}" srcOrd="0" destOrd="0" presId="urn:microsoft.com/office/officeart/2005/8/layout/hierarchy1"/>
    <dgm:cxn modelId="{CDE3B07C-3FC0-437C-A354-D241370EC93B}" type="presOf" srcId="{41B49EB4-ADF4-4AFD-B376-6EFD329635D6}" destId="{02141217-AEB1-4D59-A3A1-41FDCCDC5744}" srcOrd="0" destOrd="0" presId="urn:microsoft.com/office/officeart/2005/8/layout/hierarchy1"/>
    <dgm:cxn modelId="{BF473859-4648-43BF-B897-A8DB97C0730A}" type="presOf" srcId="{32D0DE1F-234D-4023-B45B-59719020737E}" destId="{1E443D5E-C8A9-4383-8E4B-D5BF56C7CB89}" srcOrd="0" destOrd="0" presId="urn:microsoft.com/office/officeart/2005/8/layout/hierarchy1"/>
    <dgm:cxn modelId="{29ABF4E5-EBB3-4F8F-8B7E-68A210546CD4}" srcId="{5596B0F7-1EBB-4F77-B3BB-748F4867D894}" destId="{D335A208-1A9D-4BAB-96DE-62E7B28CAEE6}" srcOrd="3" destOrd="0" parTransId="{47AC2686-014F-4502-A9F2-0B83AE7D5BDE}" sibTransId="{512EC89D-F5C7-4CB5-9EE1-E91664F1C468}"/>
    <dgm:cxn modelId="{7BB9389D-B887-404E-B691-C0F636DA6715}" type="presOf" srcId="{998116E9-99AF-4C1C-B850-DD3A1DCE6E13}" destId="{EE5357A5-57B9-4EFF-A3DA-B83AC16E35EA}" srcOrd="0" destOrd="0" presId="urn:microsoft.com/office/officeart/2005/8/layout/hierarchy1"/>
    <dgm:cxn modelId="{9132AAF8-4F76-4FE6-9C73-B6858AC48043}" srcId="{A6CFE60D-9937-4E41-AAE9-132F78255DD0}" destId="{88A35E58-8AED-4C11-8CD1-BBDEC802D1BA}" srcOrd="1" destOrd="0" parTransId="{78741791-362E-4B9B-9953-7B51BEBC4E33}" sibTransId="{B25A8AED-040E-45C0-8798-727E17817837}"/>
    <dgm:cxn modelId="{BFFB55E0-590A-4A23-82DD-DCBB384DBBA0}" type="presOf" srcId="{E902B199-59D0-4485-8F22-9FD6281704A0}" destId="{65D96FE2-81CE-4BF0-8CC2-0F52AADED5E9}" srcOrd="0" destOrd="0" presId="urn:microsoft.com/office/officeart/2005/8/layout/hierarchy1"/>
    <dgm:cxn modelId="{84CC6E57-126C-48DF-BC1A-F167500474FA}" type="presParOf" srcId="{1E443D5E-C8A9-4383-8E4B-D5BF56C7CB89}" destId="{152658F6-3DDF-40A6-974E-38862A9CB93C}" srcOrd="0" destOrd="0" presId="urn:microsoft.com/office/officeart/2005/8/layout/hierarchy1"/>
    <dgm:cxn modelId="{55851167-0905-4B5E-BEDD-8D26322028AF}" type="presParOf" srcId="{152658F6-3DDF-40A6-974E-38862A9CB93C}" destId="{1A2B894D-9B5E-48D9-B01A-D5C9C565F841}" srcOrd="0" destOrd="0" presId="urn:microsoft.com/office/officeart/2005/8/layout/hierarchy1"/>
    <dgm:cxn modelId="{97A4C6C2-A0E5-4700-94AC-2FAC31774CF9}" type="presParOf" srcId="{1A2B894D-9B5E-48D9-B01A-D5C9C565F841}" destId="{8E43BBFB-B554-4D21-9D5B-D2FC3939B62A}" srcOrd="0" destOrd="0" presId="urn:microsoft.com/office/officeart/2005/8/layout/hierarchy1"/>
    <dgm:cxn modelId="{E4F3D511-9C75-4FD8-876C-BB8D2591DB15}" type="presParOf" srcId="{1A2B894D-9B5E-48D9-B01A-D5C9C565F841}" destId="{B990606C-FD23-45A4-8C00-F4CBCC084761}" srcOrd="1" destOrd="0" presId="urn:microsoft.com/office/officeart/2005/8/layout/hierarchy1"/>
    <dgm:cxn modelId="{CE6FFE95-4E9E-448F-B461-5CF1E887D156}" type="presParOf" srcId="{152658F6-3DDF-40A6-974E-38862A9CB93C}" destId="{044F0B01-4609-40C0-B624-AA216EBFFD17}" srcOrd="1" destOrd="0" presId="urn:microsoft.com/office/officeart/2005/8/layout/hierarchy1"/>
    <dgm:cxn modelId="{F9423645-9B1C-4688-ACF5-F6393D539FCF}" type="presParOf" srcId="{044F0B01-4609-40C0-B624-AA216EBFFD17}" destId="{738258C7-A78D-4201-A9F6-3A117EBEEF4B}" srcOrd="0" destOrd="0" presId="urn:microsoft.com/office/officeart/2005/8/layout/hierarchy1"/>
    <dgm:cxn modelId="{2DC4DBDB-04D8-40C9-9E96-0E2D6742DBE7}" type="presParOf" srcId="{044F0B01-4609-40C0-B624-AA216EBFFD17}" destId="{8A896963-159B-4BE0-BCB9-CE7954A9395F}" srcOrd="1" destOrd="0" presId="urn:microsoft.com/office/officeart/2005/8/layout/hierarchy1"/>
    <dgm:cxn modelId="{EC3A720D-6778-46DE-B6D4-2FE9798AFDAC}" type="presParOf" srcId="{8A896963-159B-4BE0-BCB9-CE7954A9395F}" destId="{6FB33350-9C4C-44A3-AEDC-ADBF473BF96C}" srcOrd="0" destOrd="0" presId="urn:microsoft.com/office/officeart/2005/8/layout/hierarchy1"/>
    <dgm:cxn modelId="{AD713E24-7E2F-4C90-BBBB-E144AF605F6B}" type="presParOf" srcId="{6FB33350-9C4C-44A3-AEDC-ADBF473BF96C}" destId="{679482DD-B0CD-4EF0-8E24-34266A7DC9ED}" srcOrd="0" destOrd="0" presId="urn:microsoft.com/office/officeart/2005/8/layout/hierarchy1"/>
    <dgm:cxn modelId="{FD75C35C-E134-4E28-BA1B-CE224C38292F}" type="presParOf" srcId="{6FB33350-9C4C-44A3-AEDC-ADBF473BF96C}" destId="{4FEE835F-9C22-4DD3-99FA-2D8059DF3B9B}" srcOrd="1" destOrd="0" presId="urn:microsoft.com/office/officeart/2005/8/layout/hierarchy1"/>
    <dgm:cxn modelId="{E7926CAD-1ADF-4596-BFF1-106B4F9AC65B}" type="presParOf" srcId="{8A896963-159B-4BE0-BCB9-CE7954A9395F}" destId="{00560911-BEC5-4B3B-A19F-8CD5F14C5356}" srcOrd="1" destOrd="0" presId="urn:microsoft.com/office/officeart/2005/8/layout/hierarchy1"/>
    <dgm:cxn modelId="{330365B1-76C6-45C2-9AA9-760774898842}" type="presParOf" srcId="{044F0B01-4609-40C0-B624-AA216EBFFD17}" destId="{1DE9765F-BA9F-46CD-9C19-08797CB3D0DA}" srcOrd="2" destOrd="0" presId="urn:microsoft.com/office/officeart/2005/8/layout/hierarchy1"/>
    <dgm:cxn modelId="{76400A9A-E853-4D9F-9B40-896AD4F6BA49}" type="presParOf" srcId="{044F0B01-4609-40C0-B624-AA216EBFFD17}" destId="{20E2F5D9-2FD7-4F51-84AF-0E9B2E7A9937}" srcOrd="3" destOrd="0" presId="urn:microsoft.com/office/officeart/2005/8/layout/hierarchy1"/>
    <dgm:cxn modelId="{61F3AFFB-280B-4972-A563-66141380DB1C}" type="presParOf" srcId="{20E2F5D9-2FD7-4F51-84AF-0E9B2E7A9937}" destId="{6EC07CFA-6E3D-4B36-9976-CCCAE421425F}" srcOrd="0" destOrd="0" presId="urn:microsoft.com/office/officeart/2005/8/layout/hierarchy1"/>
    <dgm:cxn modelId="{3C210650-FBA4-4C7C-B356-A0F6E50B6EB2}" type="presParOf" srcId="{6EC07CFA-6E3D-4B36-9976-CCCAE421425F}" destId="{6E2949A0-9953-4A8F-BC22-844602B48C9F}" srcOrd="0" destOrd="0" presId="urn:microsoft.com/office/officeart/2005/8/layout/hierarchy1"/>
    <dgm:cxn modelId="{F9D659BA-119B-4B0E-92A1-FF702C2CBB81}" type="presParOf" srcId="{6EC07CFA-6E3D-4B36-9976-CCCAE421425F}" destId="{DBB24A5B-FB13-40FF-8460-D214E8545B22}" srcOrd="1" destOrd="0" presId="urn:microsoft.com/office/officeart/2005/8/layout/hierarchy1"/>
    <dgm:cxn modelId="{4B8EE365-97CE-47B7-B201-187E9BEC0B1E}" type="presParOf" srcId="{20E2F5D9-2FD7-4F51-84AF-0E9B2E7A9937}" destId="{79517167-8EE9-4CC8-BFC6-E881FE7ADE6F}" srcOrd="1" destOrd="0" presId="urn:microsoft.com/office/officeart/2005/8/layout/hierarchy1"/>
    <dgm:cxn modelId="{F89C6856-8278-40D4-B626-8EC022D5895A}" type="presParOf" srcId="{044F0B01-4609-40C0-B624-AA216EBFFD17}" destId="{0EC7D494-C3B0-43BE-8699-CF641F5A2D1B}" srcOrd="4" destOrd="0" presId="urn:microsoft.com/office/officeart/2005/8/layout/hierarchy1"/>
    <dgm:cxn modelId="{334C5418-16ED-4849-A10A-717009FEC067}" type="presParOf" srcId="{044F0B01-4609-40C0-B624-AA216EBFFD17}" destId="{7B306F0F-3D9B-481F-838C-DBA5590DD9A6}" srcOrd="5" destOrd="0" presId="urn:microsoft.com/office/officeart/2005/8/layout/hierarchy1"/>
    <dgm:cxn modelId="{BF3CC28F-BCB0-441F-AD81-F9807BD9A185}" type="presParOf" srcId="{7B306F0F-3D9B-481F-838C-DBA5590DD9A6}" destId="{34E56FFE-A147-436B-82ED-E991D6802E6C}" srcOrd="0" destOrd="0" presId="urn:microsoft.com/office/officeart/2005/8/layout/hierarchy1"/>
    <dgm:cxn modelId="{E2BA7C69-6965-40C4-935A-4B40A2DC2DD8}" type="presParOf" srcId="{34E56FFE-A147-436B-82ED-E991D6802E6C}" destId="{2855F4D1-9BCF-4062-8C8D-9A39965E3BA6}" srcOrd="0" destOrd="0" presId="urn:microsoft.com/office/officeart/2005/8/layout/hierarchy1"/>
    <dgm:cxn modelId="{6E216DF8-230F-4A4C-8547-1F369486300E}" type="presParOf" srcId="{34E56FFE-A147-436B-82ED-E991D6802E6C}" destId="{02141217-AEB1-4D59-A3A1-41FDCCDC5744}" srcOrd="1" destOrd="0" presId="urn:microsoft.com/office/officeart/2005/8/layout/hierarchy1"/>
    <dgm:cxn modelId="{D4354DE2-1F15-4597-942F-53ADBC094504}" type="presParOf" srcId="{7B306F0F-3D9B-481F-838C-DBA5590DD9A6}" destId="{58115C35-02FC-4BA0-9C48-5088AE44A28D}" srcOrd="1" destOrd="0" presId="urn:microsoft.com/office/officeart/2005/8/layout/hierarchy1"/>
    <dgm:cxn modelId="{AF2DF010-A002-4956-B06A-CB92D826FF3D}" type="presParOf" srcId="{044F0B01-4609-40C0-B624-AA216EBFFD17}" destId="{EE5357A5-57B9-4EFF-A3DA-B83AC16E35EA}" srcOrd="6" destOrd="0" presId="urn:microsoft.com/office/officeart/2005/8/layout/hierarchy1"/>
    <dgm:cxn modelId="{6EB92C88-67A5-4F2D-B329-7864BBB48750}" type="presParOf" srcId="{044F0B01-4609-40C0-B624-AA216EBFFD17}" destId="{CB3FC11A-66A8-436C-AC58-217C45CC5CB3}" srcOrd="7" destOrd="0" presId="urn:microsoft.com/office/officeart/2005/8/layout/hierarchy1"/>
    <dgm:cxn modelId="{56970B3C-3C47-4F6D-A379-57B5AF5488C2}" type="presParOf" srcId="{CB3FC11A-66A8-436C-AC58-217C45CC5CB3}" destId="{95B531B1-5CBE-425C-B019-2430289A07C7}" srcOrd="0" destOrd="0" presId="urn:microsoft.com/office/officeart/2005/8/layout/hierarchy1"/>
    <dgm:cxn modelId="{A8062D83-F7CC-42D6-8944-DF372E3880F2}" type="presParOf" srcId="{95B531B1-5CBE-425C-B019-2430289A07C7}" destId="{54F964CB-5B73-4BC4-8414-639A5F09B0A5}" srcOrd="0" destOrd="0" presId="urn:microsoft.com/office/officeart/2005/8/layout/hierarchy1"/>
    <dgm:cxn modelId="{2F50B160-C308-4B11-8FDF-19F3000D1A8C}" type="presParOf" srcId="{95B531B1-5CBE-425C-B019-2430289A07C7}" destId="{4BB3C133-16B0-4474-A9C3-DAB46229E49B}" srcOrd="1" destOrd="0" presId="urn:microsoft.com/office/officeart/2005/8/layout/hierarchy1"/>
    <dgm:cxn modelId="{5857D354-AE7C-4BBF-BD48-F802B9EB6108}" type="presParOf" srcId="{CB3FC11A-66A8-436C-AC58-217C45CC5CB3}" destId="{ABC5C37A-F6AD-4913-BDA7-E2C2B33CF742}" srcOrd="1" destOrd="0" presId="urn:microsoft.com/office/officeart/2005/8/layout/hierarchy1"/>
    <dgm:cxn modelId="{D7678065-7690-4B5C-B122-1268621145F4}" type="presParOf" srcId="{ABC5C37A-F6AD-4913-BDA7-E2C2B33CF742}" destId="{6F4608E8-986B-4AC4-BE09-539642BC4AC2}" srcOrd="0" destOrd="0" presId="urn:microsoft.com/office/officeart/2005/8/layout/hierarchy1"/>
    <dgm:cxn modelId="{F916163B-D05B-47CE-BD4E-E716F8C7A7D7}" type="presParOf" srcId="{ABC5C37A-F6AD-4913-BDA7-E2C2B33CF742}" destId="{9CA826D1-6734-4864-8328-CE0E59D28A18}" srcOrd="1" destOrd="0" presId="urn:microsoft.com/office/officeart/2005/8/layout/hierarchy1"/>
    <dgm:cxn modelId="{23B8810A-DDEB-4CDF-B9D3-8E132E1C33F9}" type="presParOf" srcId="{9CA826D1-6734-4864-8328-CE0E59D28A18}" destId="{36EB37A5-14A6-4A57-97FA-90C7649C55AD}" srcOrd="0" destOrd="0" presId="urn:microsoft.com/office/officeart/2005/8/layout/hierarchy1"/>
    <dgm:cxn modelId="{FA7E0900-D89F-4D5E-BBFF-F4F04BF4147E}" type="presParOf" srcId="{36EB37A5-14A6-4A57-97FA-90C7649C55AD}" destId="{77591F5E-8170-4D3A-9E35-A7763F996BB5}" srcOrd="0" destOrd="0" presId="urn:microsoft.com/office/officeart/2005/8/layout/hierarchy1"/>
    <dgm:cxn modelId="{0FF849A3-16B5-465B-8C84-70E3844E42A4}" type="presParOf" srcId="{36EB37A5-14A6-4A57-97FA-90C7649C55AD}" destId="{2088CA60-F026-424F-8223-BFE8668E2267}" srcOrd="1" destOrd="0" presId="urn:microsoft.com/office/officeart/2005/8/layout/hierarchy1"/>
    <dgm:cxn modelId="{CB2353FC-E7B2-440F-897B-D98D54E07D0B}" type="presParOf" srcId="{9CA826D1-6734-4864-8328-CE0E59D28A18}" destId="{0FE1B066-E605-40E2-870B-72EBAC2FF4A4}" srcOrd="1" destOrd="0" presId="urn:microsoft.com/office/officeart/2005/8/layout/hierarchy1"/>
    <dgm:cxn modelId="{7D320B4E-7A74-496A-B930-27FFC2F47807}" type="presParOf" srcId="{ABC5C37A-F6AD-4913-BDA7-E2C2B33CF742}" destId="{EDCE6572-1A66-4F16-8AC8-5187C6CA5755}" srcOrd="2" destOrd="0" presId="urn:microsoft.com/office/officeart/2005/8/layout/hierarchy1"/>
    <dgm:cxn modelId="{21D54267-2447-4529-B811-56B01ECCE1DC}" type="presParOf" srcId="{ABC5C37A-F6AD-4913-BDA7-E2C2B33CF742}" destId="{6E463C2F-DAE5-4734-8B36-32652596ADEE}" srcOrd="3" destOrd="0" presId="urn:microsoft.com/office/officeart/2005/8/layout/hierarchy1"/>
    <dgm:cxn modelId="{94EE66CB-1D30-4F92-BD72-619821BEE801}" type="presParOf" srcId="{6E463C2F-DAE5-4734-8B36-32652596ADEE}" destId="{E17A282D-3C7A-4142-BC22-62C9DF7D2A46}" srcOrd="0" destOrd="0" presId="urn:microsoft.com/office/officeart/2005/8/layout/hierarchy1"/>
    <dgm:cxn modelId="{95BD8DA0-C630-47CC-A849-3AE7A5D92413}" type="presParOf" srcId="{E17A282D-3C7A-4142-BC22-62C9DF7D2A46}" destId="{C0ED1699-E63A-44F9-83D8-F4A18378939E}" srcOrd="0" destOrd="0" presId="urn:microsoft.com/office/officeart/2005/8/layout/hierarchy1"/>
    <dgm:cxn modelId="{2661AE54-2B2E-42DF-8A61-EACE79813C78}" type="presParOf" srcId="{E17A282D-3C7A-4142-BC22-62C9DF7D2A46}" destId="{3D99FAE1-6457-4C79-B929-2B74D2DB8BCD}" srcOrd="1" destOrd="0" presId="urn:microsoft.com/office/officeart/2005/8/layout/hierarchy1"/>
    <dgm:cxn modelId="{E3B58A1A-65DD-4937-8ADD-CAABA636A312}" type="presParOf" srcId="{6E463C2F-DAE5-4734-8B36-32652596ADEE}" destId="{B0637DF7-CB51-4C8B-BCD0-C74052DCC4E5}" srcOrd="1" destOrd="0" presId="urn:microsoft.com/office/officeart/2005/8/layout/hierarchy1"/>
    <dgm:cxn modelId="{778890B2-184F-4D43-90D1-4263CCCBEC9D}" type="presParOf" srcId="{ABC5C37A-F6AD-4913-BDA7-E2C2B33CF742}" destId="{65D96FE2-81CE-4BF0-8CC2-0F52AADED5E9}" srcOrd="4" destOrd="0" presId="urn:microsoft.com/office/officeart/2005/8/layout/hierarchy1"/>
    <dgm:cxn modelId="{1E0AE4BD-36D9-4EDD-AB22-E442137FD1E3}" type="presParOf" srcId="{ABC5C37A-F6AD-4913-BDA7-E2C2B33CF742}" destId="{ED66571E-4544-430E-A289-4408AC235DD0}" srcOrd="5" destOrd="0" presId="urn:microsoft.com/office/officeart/2005/8/layout/hierarchy1"/>
    <dgm:cxn modelId="{342440C2-FDEF-4F60-9EAE-8FAF6D911823}" type="presParOf" srcId="{ED66571E-4544-430E-A289-4408AC235DD0}" destId="{BBB6E284-6BE7-4094-9451-24B5DC0927DF}" srcOrd="0" destOrd="0" presId="urn:microsoft.com/office/officeart/2005/8/layout/hierarchy1"/>
    <dgm:cxn modelId="{A601F347-D45A-4E0F-A3D7-2FF40AEC5B6E}" type="presParOf" srcId="{BBB6E284-6BE7-4094-9451-24B5DC0927DF}" destId="{2B1F9C15-0A6F-4412-86C8-E5E003758DC2}" srcOrd="0" destOrd="0" presId="urn:microsoft.com/office/officeart/2005/8/layout/hierarchy1"/>
    <dgm:cxn modelId="{86F32FE7-33B9-44E6-9D68-1E75C98554E1}" type="presParOf" srcId="{BBB6E284-6BE7-4094-9451-24B5DC0927DF}" destId="{04B69ED2-C1D8-4A12-9A54-BCA4FFA38E28}" srcOrd="1" destOrd="0" presId="urn:microsoft.com/office/officeart/2005/8/layout/hierarchy1"/>
    <dgm:cxn modelId="{86335373-CC88-4813-B094-09F33A51F1A6}" type="presParOf" srcId="{ED66571E-4544-430E-A289-4408AC235DD0}" destId="{7246CF29-3923-4DFA-8181-7583FC16712E}" srcOrd="1" destOrd="0" presId="urn:microsoft.com/office/officeart/2005/8/layout/hierarchy1"/>
    <dgm:cxn modelId="{DB1B4570-2F44-40C4-AA11-4F5F6464472C}" type="presParOf" srcId="{ABC5C37A-F6AD-4913-BDA7-E2C2B33CF742}" destId="{AFC1459A-A5AE-4F8C-8242-4AB0BA9A97A2}" srcOrd="6" destOrd="0" presId="urn:microsoft.com/office/officeart/2005/8/layout/hierarchy1"/>
    <dgm:cxn modelId="{9393D29E-0926-4C30-8CE1-21A8771CD522}" type="presParOf" srcId="{ABC5C37A-F6AD-4913-BDA7-E2C2B33CF742}" destId="{8687A5F9-8C77-4623-AD6A-124B4576B6B1}" srcOrd="7" destOrd="0" presId="urn:microsoft.com/office/officeart/2005/8/layout/hierarchy1"/>
    <dgm:cxn modelId="{A56DEC5E-A365-450C-A05D-40FF20F24B21}" type="presParOf" srcId="{8687A5F9-8C77-4623-AD6A-124B4576B6B1}" destId="{6B64E599-B918-4FD7-9CC8-28866D93F01D}" srcOrd="0" destOrd="0" presId="urn:microsoft.com/office/officeart/2005/8/layout/hierarchy1"/>
    <dgm:cxn modelId="{B43A3ED2-3821-4470-82CE-D1B49E04B9D2}" type="presParOf" srcId="{6B64E599-B918-4FD7-9CC8-28866D93F01D}" destId="{E4F780BD-E6F6-4178-8C50-683A445B74E0}" srcOrd="0" destOrd="0" presId="urn:microsoft.com/office/officeart/2005/8/layout/hierarchy1"/>
    <dgm:cxn modelId="{17961CF2-A992-4B6A-BD97-FC9FB164D5AB}" type="presParOf" srcId="{6B64E599-B918-4FD7-9CC8-28866D93F01D}" destId="{08B0AA2E-B98C-46BE-9931-348C7FE50C33}" srcOrd="1" destOrd="0" presId="urn:microsoft.com/office/officeart/2005/8/layout/hierarchy1"/>
    <dgm:cxn modelId="{22CBB933-0935-4519-95C8-8D45692BB830}" type="presParOf" srcId="{8687A5F9-8C77-4623-AD6A-124B4576B6B1}" destId="{DBAD8C09-E926-4204-987B-1A83E2840F37}" srcOrd="1" destOrd="0" presId="urn:microsoft.com/office/officeart/2005/8/layout/hierarchy1"/>
    <dgm:cxn modelId="{74A95A96-E91F-43EB-9C8E-72EAFD07CD39}" type="presParOf" srcId="{ABC5C37A-F6AD-4913-BDA7-E2C2B33CF742}" destId="{DEC7F817-6132-49F7-AC1C-B11B490D21D1}" srcOrd="8" destOrd="0" presId="urn:microsoft.com/office/officeart/2005/8/layout/hierarchy1"/>
    <dgm:cxn modelId="{7F6CAA0F-4947-41C7-BBAB-7C559744E586}" type="presParOf" srcId="{ABC5C37A-F6AD-4913-BDA7-E2C2B33CF742}" destId="{CD671F33-C66D-4E7F-BD9C-6CC29D016554}" srcOrd="9" destOrd="0" presId="urn:microsoft.com/office/officeart/2005/8/layout/hierarchy1"/>
    <dgm:cxn modelId="{CB50224D-62ED-4C85-A11B-8A8355B4F555}" type="presParOf" srcId="{CD671F33-C66D-4E7F-BD9C-6CC29D016554}" destId="{2592E758-8BF9-45BD-B58B-0677B80B81A2}" srcOrd="0" destOrd="0" presId="urn:microsoft.com/office/officeart/2005/8/layout/hierarchy1"/>
    <dgm:cxn modelId="{76AC1D29-F82D-44D2-A532-23B66D0A16CB}" type="presParOf" srcId="{2592E758-8BF9-45BD-B58B-0677B80B81A2}" destId="{5AA9871B-7D0C-486F-AA49-6B5540C313A2}" srcOrd="0" destOrd="0" presId="urn:microsoft.com/office/officeart/2005/8/layout/hierarchy1"/>
    <dgm:cxn modelId="{DEEFACFD-CEEA-4032-9ADD-EECC2FCA363B}" type="presParOf" srcId="{2592E758-8BF9-45BD-B58B-0677B80B81A2}" destId="{A3775AFE-7A1E-4E8C-A2F8-670767FACC91}" srcOrd="1" destOrd="0" presId="urn:microsoft.com/office/officeart/2005/8/layout/hierarchy1"/>
    <dgm:cxn modelId="{CA7F2014-E330-41FB-AAFE-83FA2F419646}" type="presParOf" srcId="{CD671F33-C66D-4E7F-BD9C-6CC29D016554}" destId="{1CE80E4A-CDCC-40E8-A300-504D82D8EF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7F817-6132-49F7-AC1C-B11B490D21D1}">
      <dsp:nvSpPr>
        <dsp:cNvPr id="0" name=""/>
        <dsp:cNvSpPr/>
      </dsp:nvSpPr>
      <dsp:spPr>
        <a:xfrm>
          <a:off x="4747691" y="3270334"/>
          <a:ext cx="2784723" cy="331318"/>
        </a:xfrm>
        <a:custGeom>
          <a:avLst/>
          <a:gdLst/>
          <a:ahLst/>
          <a:cxnLst/>
          <a:rect l="0" t="0" r="0" b="0"/>
          <a:pathLst>
            <a:path>
              <a:moveTo>
                <a:pt x="0" y="0"/>
              </a:moveTo>
              <a:lnTo>
                <a:pt x="0" y="225784"/>
              </a:lnTo>
              <a:lnTo>
                <a:pt x="2784723" y="225784"/>
              </a:lnTo>
              <a:lnTo>
                <a:pt x="2784723" y="331318"/>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C1459A-A5AE-4F8C-8242-4AB0BA9A97A2}">
      <dsp:nvSpPr>
        <dsp:cNvPr id="0" name=""/>
        <dsp:cNvSpPr/>
      </dsp:nvSpPr>
      <dsp:spPr>
        <a:xfrm>
          <a:off x="4747691" y="3270334"/>
          <a:ext cx="1392361" cy="331318"/>
        </a:xfrm>
        <a:custGeom>
          <a:avLst/>
          <a:gdLst/>
          <a:ahLst/>
          <a:cxnLst/>
          <a:rect l="0" t="0" r="0" b="0"/>
          <a:pathLst>
            <a:path>
              <a:moveTo>
                <a:pt x="0" y="0"/>
              </a:moveTo>
              <a:lnTo>
                <a:pt x="0" y="225784"/>
              </a:lnTo>
              <a:lnTo>
                <a:pt x="1392361" y="225784"/>
              </a:lnTo>
              <a:lnTo>
                <a:pt x="1392361" y="331318"/>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5D96FE2-81CE-4BF0-8CC2-0F52AADED5E9}">
      <dsp:nvSpPr>
        <dsp:cNvPr id="0" name=""/>
        <dsp:cNvSpPr/>
      </dsp:nvSpPr>
      <dsp:spPr>
        <a:xfrm>
          <a:off x="4701515" y="3270334"/>
          <a:ext cx="91440" cy="329083"/>
        </a:xfrm>
        <a:custGeom>
          <a:avLst/>
          <a:gdLst/>
          <a:ahLst/>
          <a:cxnLst/>
          <a:rect l="0" t="0" r="0" b="0"/>
          <a:pathLst>
            <a:path>
              <a:moveTo>
                <a:pt x="46175" y="0"/>
              </a:moveTo>
              <a:lnTo>
                <a:pt x="46175" y="223548"/>
              </a:lnTo>
              <a:lnTo>
                <a:pt x="45720" y="223548"/>
              </a:lnTo>
              <a:lnTo>
                <a:pt x="45720" y="329083"/>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CE6572-1A66-4F16-8AC8-5187C6CA5755}">
      <dsp:nvSpPr>
        <dsp:cNvPr id="0" name=""/>
        <dsp:cNvSpPr/>
      </dsp:nvSpPr>
      <dsp:spPr>
        <a:xfrm>
          <a:off x="3355330" y="3270334"/>
          <a:ext cx="1392361" cy="331318"/>
        </a:xfrm>
        <a:custGeom>
          <a:avLst/>
          <a:gdLst/>
          <a:ahLst/>
          <a:cxnLst/>
          <a:rect l="0" t="0" r="0" b="0"/>
          <a:pathLst>
            <a:path>
              <a:moveTo>
                <a:pt x="1392361" y="0"/>
              </a:moveTo>
              <a:lnTo>
                <a:pt x="1392361" y="225784"/>
              </a:lnTo>
              <a:lnTo>
                <a:pt x="0" y="225784"/>
              </a:lnTo>
              <a:lnTo>
                <a:pt x="0" y="331318"/>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4608E8-986B-4AC4-BE09-539642BC4AC2}">
      <dsp:nvSpPr>
        <dsp:cNvPr id="0" name=""/>
        <dsp:cNvSpPr/>
      </dsp:nvSpPr>
      <dsp:spPr>
        <a:xfrm>
          <a:off x="1962968" y="3270334"/>
          <a:ext cx="2784723" cy="331318"/>
        </a:xfrm>
        <a:custGeom>
          <a:avLst/>
          <a:gdLst/>
          <a:ahLst/>
          <a:cxnLst/>
          <a:rect l="0" t="0" r="0" b="0"/>
          <a:pathLst>
            <a:path>
              <a:moveTo>
                <a:pt x="2784723" y="0"/>
              </a:moveTo>
              <a:lnTo>
                <a:pt x="2784723" y="225784"/>
              </a:lnTo>
              <a:lnTo>
                <a:pt x="0" y="225784"/>
              </a:lnTo>
              <a:lnTo>
                <a:pt x="0" y="331318"/>
              </a:lnTo>
            </a:path>
          </a:pathLst>
        </a:custGeom>
        <a:noFill/>
        <a:ln w="25400" cap="flat" cmpd="sng" algn="ctr">
          <a:solidFill>
            <a:schemeClr val="accent2">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5357A5-57B9-4EFF-A3DA-B83AC16E35EA}">
      <dsp:nvSpPr>
        <dsp:cNvPr id="0" name=""/>
        <dsp:cNvSpPr/>
      </dsp:nvSpPr>
      <dsp:spPr>
        <a:xfrm>
          <a:off x="2659149" y="2215620"/>
          <a:ext cx="2088542" cy="331318"/>
        </a:xfrm>
        <a:custGeom>
          <a:avLst/>
          <a:gdLst/>
          <a:ahLst/>
          <a:cxnLst/>
          <a:rect l="0" t="0" r="0" b="0"/>
          <a:pathLst>
            <a:path>
              <a:moveTo>
                <a:pt x="0" y="0"/>
              </a:moveTo>
              <a:lnTo>
                <a:pt x="0" y="225784"/>
              </a:lnTo>
              <a:lnTo>
                <a:pt x="2088542" y="225784"/>
              </a:lnTo>
              <a:lnTo>
                <a:pt x="2088542" y="33131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C7D494-C3B0-43BE-8699-CF641F5A2D1B}">
      <dsp:nvSpPr>
        <dsp:cNvPr id="0" name=""/>
        <dsp:cNvSpPr/>
      </dsp:nvSpPr>
      <dsp:spPr>
        <a:xfrm>
          <a:off x="2659149" y="2215620"/>
          <a:ext cx="696180" cy="331318"/>
        </a:xfrm>
        <a:custGeom>
          <a:avLst/>
          <a:gdLst/>
          <a:ahLst/>
          <a:cxnLst/>
          <a:rect l="0" t="0" r="0" b="0"/>
          <a:pathLst>
            <a:path>
              <a:moveTo>
                <a:pt x="0" y="0"/>
              </a:moveTo>
              <a:lnTo>
                <a:pt x="0" y="225784"/>
              </a:lnTo>
              <a:lnTo>
                <a:pt x="696180" y="225784"/>
              </a:lnTo>
              <a:lnTo>
                <a:pt x="696180" y="33131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E9765F-BA9F-46CD-9C19-08797CB3D0DA}">
      <dsp:nvSpPr>
        <dsp:cNvPr id="0" name=""/>
        <dsp:cNvSpPr/>
      </dsp:nvSpPr>
      <dsp:spPr>
        <a:xfrm>
          <a:off x="1962968" y="2215620"/>
          <a:ext cx="696180" cy="331318"/>
        </a:xfrm>
        <a:custGeom>
          <a:avLst/>
          <a:gdLst/>
          <a:ahLst/>
          <a:cxnLst/>
          <a:rect l="0" t="0" r="0" b="0"/>
          <a:pathLst>
            <a:path>
              <a:moveTo>
                <a:pt x="696180" y="0"/>
              </a:moveTo>
              <a:lnTo>
                <a:pt x="696180" y="225784"/>
              </a:lnTo>
              <a:lnTo>
                <a:pt x="0" y="225784"/>
              </a:lnTo>
              <a:lnTo>
                <a:pt x="0" y="33131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38258C7-A78D-4201-A9F6-3A117EBEEF4B}">
      <dsp:nvSpPr>
        <dsp:cNvPr id="0" name=""/>
        <dsp:cNvSpPr/>
      </dsp:nvSpPr>
      <dsp:spPr>
        <a:xfrm>
          <a:off x="570607" y="2215620"/>
          <a:ext cx="2088542" cy="331318"/>
        </a:xfrm>
        <a:custGeom>
          <a:avLst/>
          <a:gdLst/>
          <a:ahLst/>
          <a:cxnLst/>
          <a:rect l="0" t="0" r="0" b="0"/>
          <a:pathLst>
            <a:path>
              <a:moveTo>
                <a:pt x="2088542" y="0"/>
              </a:moveTo>
              <a:lnTo>
                <a:pt x="2088542" y="225784"/>
              </a:lnTo>
              <a:lnTo>
                <a:pt x="0" y="225784"/>
              </a:lnTo>
              <a:lnTo>
                <a:pt x="0" y="33131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E43BBFB-B554-4D21-9D5B-D2FC3939B62A}">
      <dsp:nvSpPr>
        <dsp:cNvPr id="0" name=""/>
        <dsp:cNvSpPr/>
      </dsp:nvSpPr>
      <dsp:spPr>
        <a:xfrm>
          <a:off x="2089546" y="1492225"/>
          <a:ext cx="1139204" cy="723395"/>
        </a:xfrm>
        <a:prstGeom prst="roundRect">
          <a:avLst>
            <a:gd name="adj" fmla="val 10000"/>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90606C-FD23-45A4-8C00-F4CBCC084761}">
      <dsp:nvSpPr>
        <dsp:cNvPr id="0" name=""/>
        <dsp:cNvSpPr/>
      </dsp:nvSpPr>
      <dsp:spPr>
        <a:xfrm>
          <a:off x="2216125" y="1612474"/>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Lucida Sans Unicode" panose="020B0602030504020204" pitchFamily="34" charset="0"/>
              <a:cs typeface="Lucida Sans Unicode" panose="020B0602030504020204" pitchFamily="34" charset="0"/>
            </a:rPr>
            <a:t>PR report</a:t>
          </a:r>
          <a:endParaRPr lang="ru-RU" sz="1800" kern="1200" dirty="0">
            <a:latin typeface="Lucida Sans Unicode" panose="020B0602030504020204" pitchFamily="34" charset="0"/>
            <a:cs typeface="Lucida Sans Unicode" panose="020B0602030504020204" pitchFamily="34" charset="0"/>
          </a:endParaRPr>
        </a:p>
      </dsp:txBody>
      <dsp:txXfrm>
        <a:off x="2237313" y="1633662"/>
        <a:ext cx="1096828" cy="681019"/>
      </dsp:txXfrm>
    </dsp:sp>
    <dsp:sp modelId="{679482DD-B0CD-4EF0-8E24-34266A7DC9ED}">
      <dsp:nvSpPr>
        <dsp:cNvPr id="0" name=""/>
        <dsp:cNvSpPr/>
      </dsp:nvSpPr>
      <dsp:spPr>
        <a:xfrm>
          <a:off x="1004" y="2546939"/>
          <a:ext cx="1139204" cy="723395"/>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FEE835F-9C22-4DD3-99FA-2D8059DF3B9B}">
      <dsp:nvSpPr>
        <dsp:cNvPr id="0" name=""/>
        <dsp:cNvSpPr/>
      </dsp:nvSpPr>
      <dsp:spPr>
        <a:xfrm>
          <a:off x="127582" y="2667188"/>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anose="020B0602030504020204" pitchFamily="34" charset="0"/>
              <a:cs typeface="Lucida Sans Unicode" panose="020B0602030504020204" pitchFamily="34" charset="0"/>
            </a:rPr>
            <a:t>Business Breakfast</a:t>
          </a:r>
          <a:endParaRPr lang="ru-RU" sz="1400" kern="1200" dirty="0">
            <a:latin typeface="Lucida Sans Unicode" panose="020B0602030504020204" pitchFamily="34" charset="0"/>
            <a:cs typeface="Lucida Sans Unicode" panose="020B0602030504020204" pitchFamily="34" charset="0"/>
          </a:endParaRPr>
        </a:p>
      </dsp:txBody>
      <dsp:txXfrm>
        <a:off x="148770" y="2688376"/>
        <a:ext cx="1096828" cy="681019"/>
      </dsp:txXfrm>
    </dsp:sp>
    <dsp:sp modelId="{6E2949A0-9953-4A8F-BC22-844602B48C9F}">
      <dsp:nvSpPr>
        <dsp:cNvPr id="0" name=""/>
        <dsp:cNvSpPr/>
      </dsp:nvSpPr>
      <dsp:spPr>
        <a:xfrm>
          <a:off x="1393366" y="2546939"/>
          <a:ext cx="1139204" cy="723395"/>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B24A5B-FB13-40FF-8460-D214E8545B22}">
      <dsp:nvSpPr>
        <dsp:cNvPr id="0" name=""/>
        <dsp:cNvSpPr/>
      </dsp:nvSpPr>
      <dsp:spPr>
        <a:xfrm>
          <a:off x="1519944" y="2667188"/>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anose="020B0602030504020204" pitchFamily="34" charset="0"/>
              <a:cs typeface="Lucida Sans Unicode" panose="020B0602030504020204" pitchFamily="34" charset="0"/>
            </a:rPr>
            <a:t>Press Conference</a:t>
          </a:r>
          <a:endParaRPr lang="ru-RU" sz="1400" kern="1200" dirty="0">
            <a:latin typeface="Lucida Sans Unicode" panose="020B0602030504020204" pitchFamily="34" charset="0"/>
            <a:cs typeface="Lucida Sans Unicode" panose="020B0602030504020204" pitchFamily="34" charset="0"/>
          </a:endParaRPr>
        </a:p>
      </dsp:txBody>
      <dsp:txXfrm>
        <a:off x="1541132" y="2688376"/>
        <a:ext cx="1096828" cy="681019"/>
      </dsp:txXfrm>
    </dsp:sp>
    <dsp:sp modelId="{2855F4D1-9BCF-4062-8C8D-9A39965E3BA6}">
      <dsp:nvSpPr>
        <dsp:cNvPr id="0" name=""/>
        <dsp:cNvSpPr/>
      </dsp:nvSpPr>
      <dsp:spPr>
        <a:xfrm>
          <a:off x="2785727" y="2546939"/>
          <a:ext cx="1139204" cy="723395"/>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141217-AEB1-4D59-A3A1-41FDCCDC5744}">
      <dsp:nvSpPr>
        <dsp:cNvPr id="0" name=""/>
        <dsp:cNvSpPr/>
      </dsp:nvSpPr>
      <dsp:spPr>
        <a:xfrm>
          <a:off x="2912305" y="2667188"/>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anose="020B0602030504020204" pitchFamily="34" charset="0"/>
              <a:cs typeface="Lucida Sans Unicode" panose="020B0602030504020204" pitchFamily="34" charset="0"/>
            </a:rPr>
            <a:t>Opening Ceremony</a:t>
          </a:r>
          <a:endParaRPr lang="ru-RU" sz="1400" kern="1200" dirty="0">
            <a:latin typeface="Lucida Sans Unicode" panose="020B0602030504020204" pitchFamily="34" charset="0"/>
            <a:cs typeface="Lucida Sans Unicode" panose="020B0602030504020204" pitchFamily="34" charset="0"/>
          </a:endParaRPr>
        </a:p>
      </dsp:txBody>
      <dsp:txXfrm>
        <a:off x="2933493" y="2688376"/>
        <a:ext cx="1096828" cy="681019"/>
      </dsp:txXfrm>
    </dsp:sp>
    <dsp:sp modelId="{54F964CB-5B73-4BC4-8414-639A5F09B0A5}">
      <dsp:nvSpPr>
        <dsp:cNvPr id="0" name=""/>
        <dsp:cNvSpPr/>
      </dsp:nvSpPr>
      <dsp:spPr>
        <a:xfrm>
          <a:off x="4178089" y="2546939"/>
          <a:ext cx="1139204" cy="723395"/>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BB3C133-16B0-4474-A9C3-DAB46229E49B}">
      <dsp:nvSpPr>
        <dsp:cNvPr id="0" name=""/>
        <dsp:cNvSpPr/>
      </dsp:nvSpPr>
      <dsp:spPr>
        <a:xfrm>
          <a:off x="4304667" y="2667188"/>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anose="020B0602030504020204" pitchFamily="34" charset="0"/>
              <a:cs typeface="Lucida Sans Unicode" panose="020B0602030504020204" pitchFamily="34" charset="0"/>
            </a:rPr>
            <a:t>Media Monitoring</a:t>
          </a:r>
          <a:endParaRPr lang="ru-RU" sz="1400" kern="1200" dirty="0">
            <a:latin typeface="Lucida Sans Unicode" panose="020B0602030504020204" pitchFamily="34" charset="0"/>
            <a:cs typeface="Lucida Sans Unicode" panose="020B0602030504020204" pitchFamily="34" charset="0"/>
          </a:endParaRPr>
        </a:p>
      </dsp:txBody>
      <dsp:txXfrm>
        <a:off x="4325855" y="2688376"/>
        <a:ext cx="1096828" cy="681019"/>
      </dsp:txXfrm>
    </dsp:sp>
    <dsp:sp modelId="{77591F5E-8170-4D3A-9E35-A7763F996BB5}">
      <dsp:nvSpPr>
        <dsp:cNvPr id="0" name=""/>
        <dsp:cNvSpPr/>
      </dsp:nvSpPr>
      <dsp:spPr>
        <a:xfrm>
          <a:off x="1393366" y="3601653"/>
          <a:ext cx="1139204" cy="723395"/>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88CA60-F026-424F-8223-BFE8668E2267}">
      <dsp:nvSpPr>
        <dsp:cNvPr id="0" name=""/>
        <dsp:cNvSpPr/>
      </dsp:nvSpPr>
      <dsp:spPr>
        <a:xfrm>
          <a:off x="1519944" y="3721902"/>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Lucida Sans Unicode" panose="020B0602030504020204" pitchFamily="34" charset="0"/>
              <a:cs typeface="Lucida Sans Unicode" panose="020B0602030504020204" pitchFamily="34" charset="0"/>
            </a:rPr>
            <a:t>Newspapers </a:t>
          </a:r>
          <a:endParaRPr lang="ru-RU" sz="1200" kern="1200" dirty="0">
            <a:latin typeface="Lucida Sans Unicode" panose="020B0602030504020204" pitchFamily="34" charset="0"/>
            <a:cs typeface="Lucida Sans Unicode" panose="020B0602030504020204" pitchFamily="34" charset="0"/>
          </a:endParaRPr>
        </a:p>
      </dsp:txBody>
      <dsp:txXfrm>
        <a:off x="1541132" y="3743090"/>
        <a:ext cx="1096828" cy="681019"/>
      </dsp:txXfrm>
    </dsp:sp>
    <dsp:sp modelId="{C0ED1699-E63A-44F9-83D8-F4A18378939E}">
      <dsp:nvSpPr>
        <dsp:cNvPr id="0" name=""/>
        <dsp:cNvSpPr/>
      </dsp:nvSpPr>
      <dsp:spPr>
        <a:xfrm>
          <a:off x="2785727" y="3601653"/>
          <a:ext cx="1139204" cy="723395"/>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D99FAE1-6457-4C79-B929-2B74D2DB8BCD}">
      <dsp:nvSpPr>
        <dsp:cNvPr id="0" name=""/>
        <dsp:cNvSpPr/>
      </dsp:nvSpPr>
      <dsp:spPr>
        <a:xfrm>
          <a:off x="2912305" y="3721902"/>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anose="020B0602030504020204" pitchFamily="34" charset="0"/>
              <a:cs typeface="Lucida Sans Unicode" panose="020B0602030504020204" pitchFamily="34" charset="0"/>
            </a:rPr>
            <a:t>Magazines</a:t>
          </a:r>
          <a:endParaRPr lang="ru-RU" sz="1400" kern="1200" dirty="0">
            <a:latin typeface="Lucida Sans Unicode" panose="020B0602030504020204" pitchFamily="34" charset="0"/>
            <a:cs typeface="Lucida Sans Unicode" panose="020B0602030504020204" pitchFamily="34" charset="0"/>
          </a:endParaRPr>
        </a:p>
      </dsp:txBody>
      <dsp:txXfrm>
        <a:off x="2933493" y="3743090"/>
        <a:ext cx="1096828" cy="681019"/>
      </dsp:txXfrm>
    </dsp:sp>
    <dsp:sp modelId="{2B1F9C15-0A6F-4412-86C8-E5E003758DC2}">
      <dsp:nvSpPr>
        <dsp:cNvPr id="0" name=""/>
        <dsp:cNvSpPr/>
      </dsp:nvSpPr>
      <dsp:spPr>
        <a:xfrm>
          <a:off x="4177633" y="3599417"/>
          <a:ext cx="1139204" cy="723395"/>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B69ED2-C1D8-4A12-9A54-BCA4FFA38E28}">
      <dsp:nvSpPr>
        <dsp:cNvPr id="0" name=""/>
        <dsp:cNvSpPr/>
      </dsp:nvSpPr>
      <dsp:spPr>
        <a:xfrm>
          <a:off x="4304211" y="3719667"/>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Lucida Sans Unicode" panose="020B0602030504020204" pitchFamily="34" charset="0"/>
              <a:cs typeface="Lucida Sans Unicode" panose="020B0602030504020204" pitchFamily="34" charset="0"/>
            </a:rPr>
            <a:t>TV</a:t>
          </a:r>
          <a:endParaRPr lang="ru-RU" sz="1600" kern="1200" dirty="0">
            <a:latin typeface="Lucida Sans Unicode" panose="020B0602030504020204" pitchFamily="34" charset="0"/>
            <a:cs typeface="Lucida Sans Unicode" panose="020B0602030504020204" pitchFamily="34" charset="0"/>
          </a:endParaRPr>
        </a:p>
      </dsp:txBody>
      <dsp:txXfrm>
        <a:off x="4325399" y="3740855"/>
        <a:ext cx="1096828" cy="681019"/>
      </dsp:txXfrm>
    </dsp:sp>
    <dsp:sp modelId="{E4F780BD-E6F6-4178-8C50-683A445B74E0}">
      <dsp:nvSpPr>
        <dsp:cNvPr id="0" name=""/>
        <dsp:cNvSpPr/>
      </dsp:nvSpPr>
      <dsp:spPr>
        <a:xfrm>
          <a:off x="5570450" y="3601653"/>
          <a:ext cx="1139204" cy="723395"/>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B0AA2E-B98C-46BE-9931-348C7FE50C33}">
      <dsp:nvSpPr>
        <dsp:cNvPr id="0" name=""/>
        <dsp:cNvSpPr/>
      </dsp:nvSpPr>
      <dsp:spPr>
        <a:xfrm>
          <a:off x="5697029" y="3721902"/>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Lucida Sans Unicode" panose="020B0602030504020204" pitchFamily="34" charset="0"/>
              <a:cs typeface="Lucida Sans Unicode" panose="020B0602030504020204" pitchFamily="34" charset="0"/>
            </a:rPr>
            <a:t>Radio</a:t>
          </a:r>
          <a:endParaRPr lang="ru-RU" sz="1600" kern="1200" dirty="0">
            <a:latin typeface="Lucida Sans Unicode" panose="020B0602030504020204" pitchFamily="34" charset="0"/>
            <a:cs typeface="Lucida Sans Unicode" panose="020B0602030504020204" pitchFamily="34" charset="0"/>
          </a:endParaRPr>
        </a:p>
      </dsp:txBody>
      <dsp:txXfrm>
        <a:off x="5718217" y="3743090"/>
        <a:ext cx="1096828" cy="681019"/>
      </dsp:txXfrm>
    </dsp:sp>
    <dsp:sp modelId="{5AA9871B-7D0C-486F-AA49-6B5540C313A2}">
      <dsp:nvSpPr>
        <dsp:cNvPr id="0" name=""/>
        <dsp:cNvSpPr/>
      </dsp:nvSpPr>
      <dsp:spPr>
        <a:xfrm>
          <a:off x="6962812" y="3601653"/>
          <a:ext cx="1139204" cy="723395"/>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775AFE-7A1E-4E8C-A2F8-670767FACC91}">
      <dsp:nvSpPr>
        <dsp:cNvPr id="0" name=""/>
        <dsp:cNvSpPr/>
      </dsp:nvSpPr>
      <dsp:spPr>
        <a:xfrm>
          <a:off x="7089390" y="3721902"/>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Lucida Sans Unicode" panose="020B0602030504020204" pitchFamily="34" charset="0"/>
              <a:cs typeface="Lucida Sans Unicode" panose="020B0602030504020204" pitchFamily="34" charset="0"/>
            </a:rPr>
            <a:t>Internet Portals</a:t>
          </a:r>
          <a:endParaRPr lang="ru-RU" sz="1600" kern="1200" dirty="0">
            <a:latin typeface="Lucida Sans Unicode" panose="020B0602030504020204" pitchFamily="34" charset="0"/>
            <a:cs typeface="Lucida Sans Unicode" panose="020B0602030504020204" pitchFamily="34" charset="0"/>
          </a:endParaRPr>
        </a:p>
      </dsp:txBody>
      <dsp:txXfrm>
        <a:off x="7110578" y="3743090"/>
        <a:ext cx="1096828" cy="6810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channel/UCjHIH7Zs_qIEpyJx3HbhIrA"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hyperlink" Target="https://www.youtube.com/user/ItecaCaspia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azertag.az/xeber/Bu_il_Bakida_daha_bir_sergi_oz_yubileyini_qeyd_edecek-1092707" TargetMode="External"/><Relationship Id="rId13" Type="http://schemas.openxmlformats.org/officeDocument/2006/relationships/hyperlink" Target="http://metbuat.az/news/789113/oktyabrda-aquatherm-baku-2017-beynelxalq-sergisi-kecirilecek.html" TargetMode="External"/><Relationship Id="rId18" Type="http://schemas.openxmlformats.org/officeDocument/2006/relationships/hyperlink" Target="http://son.az/az/news/264529/oktyabrda-aquatherm-baku-2017-beynelxalq-sergisi-kecirilecek" TargetMode="External"/><Relationship Id="rId3" Type="http://schemas.openxmlformats.org/officeDocument/2006/relationships/hyperlink" Target="http://salamnews.org/ru/news/read/287249" TargetMode="External"/><Relationship Id="rId21" Type="http://schemas.openxmlformats.org/officeDocument/2006/relationships/hyperlink" Target="https://az.trend.az/business/2795520.html" TargetMode="External"/><Relationship Id="rId7" Type="http://schemas.openxmlformats.org/officeDocument/2006/relationships/hyperlink" Target="https://news.day.az/economy/931134.html" TargetMode="External"/><Relationship Id="rId12" Type="http://schemas.openxmlformats.org/officeDocument/2006/relationships/hyperlink" Target="http://www.caspianenergy.net/ru/infrastruktura/42978-10th-anniversary-international-exhibition" TargetMode="External"/><Relationship Id="rId17" Type="http://schemas.openxmlformats.org/officeDocument/2006/relationships/hyperlink" Target="http://cia.az/news-view/76159-Aquatherm-Baku-2017-sergisi-kechirilecek" TargetMode="External"/><Relationship Id="rId2" Type="http://schemas.openxmlformats.org/officeDocument/2006/relationships/hyperlink" Target="http://marja.az/news/12798?title=biznesin-inkisaf-etdirilmesi-ucun-novbeti-furset-18-21-oktyabrda-kecirilecek" TargetMode="External"/><Relationship Id="rId16" Type="http://schemas.openxmlformats.org/officeDocument/2006/relationships/hyperlink" Target="http://www.azadliq.az/xeber/178356/oktyabrda-aquatherm-baku-2017-beynelxalq-sergisi-kecirilecek/" TargetMode="External"/><Relationship Id="rId20" Type="http://schemas.openxmlformats.org/officeDocument/2006/relationships/hyperlink" Target="http://son.az/az/news/264515/aquatherm-baku-2017-sergisi-kecirilecek" TargetMode="External"/><Relationship Id="rId1" Type="http://schemas.openxmlformats.org/officeDocument/2006/relationships/slideLayout" Target="../slideLayouts/slideLayout2.xml"/><Relationship Id="rId6" Type="http://schemas.openxmlformats.org/officeDocument/2006/relationships/hyperlink" Target="https://news.milli.az/exibitions/580328.html" TargetMode="External"/><Relationship Id="rId11" Type="http://schemas.openxmlformats.org/officeDocument/2006/relationships/hyperlink" Target="http://www.caspianenergy.net/en/infrastructure/42977-10th-anniversary-international-exhibition" TargetMode="External"/><Relationship Id="rId5" Type="http://schemas.openxmlformats.org/officeDocument/2006/relationships/hyperlink" Target="http://azertag.az/ru/xeber/V_Baku_sostoitsya_yubileinaya_Mezhdunarodnaya_vystavka_Aquatherm_Baku_2017-1092722" TargetMode="External"/><Relationship Id="rId15" Type="http://schemas.openxmlformats.org/officeDocument/2006/relationships/hyperlink" Target="http://www.abc.az/news_12_09_2017_105535.html" TargetMode="External"/><Relationship Id="rId10" Type="http://schemas.openxmlformats.org/officeDocument/2006/relationships/hyperlink" Target="http://hafta.az/index2.php?m=yazi&amp;id=205557" TargetMode="External"/><Relationship Id="rId19" Type="http://schemas.openxmlformats.org/officeDocument/2006/relationships/hyperlink" Target="http://report.az/turizm-ve-sergiler/oktyabrda-aquatherm-baku-2017-beynelxalq-sergisi-kecirilecek/" TargetMode="External"/><Relationship Id="rId4" Type="http://schemas.openxmlformats.org/officeDocument/2006/relationships/hyperlink" Target="http://salamnews.org/az/news/read/287820" TargetMode="External"/><Relationship Id="rId9" Type="http://schemas.openxmlformats.org/officeDocument/2006/relationships/hyperlink" Target="http://report.az/ru/turizm-i-vystavki/v-oktyabre-projdet-mezhdunarodnaya-vystavka-aquatherm-baku-2017/" TargetMode="External"/><Relationship Id="rId14" Type="http://schemas.openxmlformats.org/officeDocument/2006/relationships/hyperlink" Target="http://abc.az/eng/news_12_09_2017_105535.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82751"/>
          </a:xfrm>
        </p:spPr>
        <p:txBody>
          <a:bodyPr>
            <a:noAutofit/>
          </a:bodyPr>
          <a:lstStyle/>
          <a:p>
            <a:r>
              <a:rPr lang="en-US" sz="1800" b="1" dirty="0" smtClean="0">
                <a:latin typeface="Lucida Sans Unicode" panose="020B0602030504020204" pitchFamily="34" charset="0"/>
                <a:cs typeface="Lucida Sans Unicode" panose="020B0602030504020204" pitchFamily="34" charset="0"/>
              </a:rPr>
              <a:t>PR-report</a:t>
            </a:r>
            <a:br>
              <a:rPr lang="en-US" sz="1800" b="1" dirty="0" smtClean="0">
                <a:latin typeface="Lucida Sans Unicode" panose="020B0602030504020204" pitchFamily="34" charset="0"/>
                <a:cs typeface="Lucida Sans Unicode" panose="020B0602030504020204" pitchFamily="34" charset="0"/>
              </a:rPr>
            </a:br>
            <a:r>
              <a:rPr lang="en-US" sz="1800" b="1" dirty="0">
                <a:latin typeface="Lucida Sans Unicode" panose="020B0602030504020204" pitchFamily="34" charset="0"/>
                <a:cs typeface="Lucida Sans Unicode" panose="020B0602030504020204" pitchFamily="34" charset="0"/>
              </a:rPr>
              <a:t/>
            </a:r>
            <a:br>
              <a:rPr lang="en-US" sz="1800" b="1" dirty="0">
                <a:latin typeface="Lucida Sans Unicode" panose="020B0602030504020204" pitchFamily="34" charset="0"/>
                <a:cs typeface="Lucida Sans Unicode" panose="020B0602030504020204" pitchFamily="34" charset="0"/>
              </a:rPr>
            </a:br>
            <a:r>
              <a:rPr lang="en-US" sz="1800" b="1" dirty="0" smtClean="0">
                <a:latin typeface="Lucida Sans Unicode" panose="020B0602030504020204" pitchFamily="34" charset="0"/>
                <a:cs typeface="Lucida Sans Unicode" panose="020B0602030504020204" pitchFamily="34" charset="0"/>
              </a:rPr>
              <a:t>23rd </a:t>
            </a:r>
            <a:r>
              <a:rPr lang="en-US" sz="1800" b="1" dirty="0">
                <a:latin typeface="Lucida Sans Unicode" panose="020B0602030504020204" pitchFamily="34" charset="0"/>
                <a:cs typeface="Lucida Sans Unicode" panose="020B0602030504020204" pitchFamily="34" charset="0"/>
              </a:rPr>
              <a:t>Azerbaijan International Construction Exhibition</a:t>
            </a:r>
            <a:br>
              <a:rPr lang="en-US" sz="1800" b="1" dirty="0">
                <a:latin typeface="Lucida Sans Unicode" panose="020B0602030504020204" pitchFamily="34" charset="0"/>
                <a:cs typeface="Lucida Sans Unicode" panose="020B0602030504020204" pitchFamily="34" charset="0"/>
              </a:rPr>
            </a:br>
            <a:r>
              <a:rPr lang="en-US" sz="1800" b="1" dirty="0">
                <a:latin typeface="Lucida Sans Unicode" panose="020B0602030504020204" pitchFamily="34" charset="0"/>
                <a:cs typeface="Lucida Sans Unicode" panose="020B0602030504020204" pitchFamily="34" charset="0"/>
              </a:rPr>
              <a:t/>
            </a:r>
            <a:br>
              <a:rPr lang="en-US" sz="1800" b="1" dirty="0">
                <a:latin typeface="Lucida Sans Unicode" panose="020B0602030504020204" pitchFamily="34" charset="0"/>
                <a:cs typeface="Lucida Sans Unicode" panose="020B0602030504020204" pitchFamily="34" charset="0"/>
              </a:rPr>
            </a:br>
            <a:r>
              <a:rPr lang="en-US" sz="1800" b="1" dirty="0" smtClean="0">
                <a:latin typeface="Lucida Sans Unicode" panose="020B0602030504020204" pitchFamily="34" charset="0"/>
                <a:cs typeface="Lucida Sans Unicode" panose="020B0602030504020204" pitchFamily="34" charset="0"/>
              </a:rPr>
              <a:t>10</a:t>
            </a:r>
            <a:r>
              <a:rPr lang="en-US" sz="1800" b="1" baseline="30000" dirty="0" smtClean="0">
                <a:latin typeface="Lucida Sans Unicode" panose="020B0602030504020204" pitchFamily="34" charset="0"/>
                <a:cs typeface="Lucida Sans Unicode" panose="020B0602030504020204" pitchFamily="34" charset="0"/>
              </a:rPr>
              <a:t>th</a:t>
            </a:r>
            <a:r>
              <a:rPr lang="en-US" sz="1800" b="1" dirty="0" smtClean="0">
                <a:latin typeface="Lucida Sans Unicode" panose="020B0602030504020204" pitchFamily="34" charset="0"/>
                <a:cs typeface="Lucida Sans Unicode" panose="020B0602030504020204" pitchFamily="34" charset="0"/>
              </a:rPr>
              <a:t> Anniversary </a:t>
            </a:r>
            <a:r>
              <a:rPr lang="en-US" sz="1800" b="1" dirty="0">
                <a:latin typeface="Lucida Sans Unicode" panose="020B0602030504020204" pitchFamily="34" charset="0"/>
                <a:cs typeface="Lucida Sans Unicode" panose="020B0602030504020204" pitchFamily="34" charset="0"/>
              </a:rPr>
              <a:t>International Exhibition </a:t>
            </a:r>
            <a:br>
              <a:rPr lang="en-US" sz="1800" b="1" dirty="0">
                <a:latin typeface="Lucida Sans Unicode" panose="020B0602030504020204" pitchFamily="34" charset="0"/>
                <a:cs typeface="Lucida Sans Unicode" panose="020B0602030504020204" pitchFamily="34" charset="0"/>
              </a:rPr>
            </a:br>
            <a:r>
              <a:rPr lang="en-US" sz="1800" b="1" dirty="0">
                <a:latin typeface="Lucida Sans Unicode" panose="020B0602030504020204" pitchFamily="34" charset="0"/>
                <a:cs typeface="Lucida Sans Unicode" panose="020B0602030504020204" pitchFamily="34" charset="0"/>
              </a:rPr>
              <a:t>for Heating, Ventilation, Air-Conditioning, Water Supply, Sanitary, Environmental Technology, Swimming Pool and Renewable Energies</a:t>
            </a:r>
            <a:br>
              <a:rPr lang="en-US" sz="1800" b="1" dirty="0">
                <a:latin typeface="Lucida Sans Unicode" panose="020B0602030504020204" pitchFamily="34" charset="0"/>
                <a:cs typeface="Lucida Sans Unicode" panose="020B0602030504020204" pitchFamily="34" charset="0"/>
              </a:rPr>
            </a:br>
            <a:r>
              <a:rPr lang="en-US" sz="1800" b="1" dirty="0">
                <a:latin typeface="Lucida Sans Unicode" panose="020B0602030504020204" pitchFamily="34" charset="0"/>
                <a:cs typeface="Lucida Sans Unicode" panose="020B0602030504020204" pitchFamily="34" charset="0"/>
              </a:rPr>
              <a:t>and</a:t>
            </a:r>
            <a:br>
              <a:rPr lang="en-US" sz="1800" b="1" dirty="0">
                <a:latin typeface="Lucida Sans Unicode" panose="020B0602030504020204" pitchFamily="34" charset="0"/>
                <a:cs typeface="Lucida Sans Unicode" panose="020B0602030504020204" pitchFamily="34" charset="0"/>
              </a:rPr>
            </a:br>
            <a:r>
              <a:rPr lang="en-US" sz="1800" b="1" dirty="0" smtClean="0">
                <a:latin typeface="Lucida Sans Unicode" panose="020B0602030504020204" pitchFamily="34" charset="0"/>
                <a:cs typeface="Lucida Sans Unicode" panose="020B0602030504020204" pitchFamily="34" charset="0"/>
              </a:rPr>
              <a:t>10</a:t>
            </a:r>
            <a:r>
              <a:rPr lang="en-US" sz="1800" b="1" baseline="30000" dirty="0" smtClean="0">
                <a:latin typeface="Lucida Sans Unicode" panose="020B0602030504020204" pitchFamily="34" charset="0"/>
                <a:cs typeface="Lucida Sans Unicode" panose="020B0602030504020204" pitchFamily="34" charset="0"/>
              </a:rPr>
              <a:t>th</a:t>
            </a:r>
            <a:r>
              <a:rPr lang="en-US" sz="1800" b="1" dirty="0" smtClean="0">
                <a:latin typeface="Lucida Sans Unicode" panose="020B0602030504020204" pitchFamily="34" charset="0"/>
                <a:cs typeface="Lucida Sans Unicode" panose="020B0602030504020204" pitchFamily="34" charset="0"/>
              </a:rPr>
              <a:t> </a:t>
            </a:r>
            <a:r>
              <a:rPr lang="en-US" sz="1800" b="1" dirty="0">
                <a:latin typeface="Lucida Sans Unicode" panose="020B0602030504020204" pitchFamily="34" charset="0"/>
                <a:cs typeface="Lucida Sans Unicode" panose="020B0602030504020204" pitchFamily="34" charset="0"/>
              </a:rPr>
              <a:t>Anniversary</a:t>
            </a:r>
            <a:r>
              <a:rPr lang="en-US" sz="1800" b="1" dirty="0" smtClean="0">
                <a:latin typeface="Lucida Sans Unicode" panose="020B0602030504020204" pitchFamily="34" charset="0"/>
                <a:cs typeface="Lucida Sans Unicode" panose="020B0602030504020204" pitchFamily="34" charset="0"/>
              </a:rPr>
              <a:t> </a:t>
            </a:r>
            <a:r>
              <a:rPr lang="en-US" sz="1800" b="1" dirty="0">
                <a:latin typeface="Lucida Sans Unicode" panose="020B0602030504020204" pitchFamily="34" charset="0"/>
                <a:cs typeface="Lucida Sans Unicode" panose="020B0602030504020204" pitchFamily="34" charset="0"/>
              </a:rPr>
              <a:t>Caspian International </a:t>
            </a:r>
            <a:br>
              <a:rPr lang="en-US" sz="1800" b="1" dirty="0">
                <a:latin typeface="Lucida Sans Unicode" panose="020B0602030504020204" pitchFamily="34" charset="0"/>
                <a:cs typeface="Lucida Sans Unicode" panose="020B0602030504020204" pitchFamily="34" charset="0"/>
              </a:rPr>
            </a:br>
            <a:r>
              <a:rPr lang="en-US" sz="1800" b="1" dirty="0">
                <a:latin typeface="Lucida Sans Unicode" panose="020B0602030504020204" pitchFamily="34" charset="0"/>
                <a:cs typeface="Lucida Sans Unicode" panose="020B0602030504020204" pitchFamily="34" charset="0"/>
              </a:rPr>
              <a:t>Protection, Security and Rescue Exhibition </a:t>
            </a:r>
            <a:r>
              <a:rPr lang="en-US" sz="1800" dirty="0" smtClean="0">
                <a:latin typeface="Lucida Sans Unicode" panose="020B0602030504020204" pitchFamily="34" charset="0"/>
                <a:cs typeface="Lucida Sans Unicode" panose="020B0602030504020204" pitchFamily="34" charset="0"/>
              </a:rPr>
              <a:t/>
            </a:r>
            <a:br>
              <a:rPr lang="en-US" sz="1800" dirty="0" smtClean="0">
                <a:latin typeface="Lucida Sans Unicode" panose="020B0602030504020204" pitchFamily="34" charset="0"/>
                <a:cs typeface="Lucida Sans Unicode" panose="020B0602030504020204" pitchFamily="34" charset="0"/>
              </a:rPr>
            </a:br>
            <a:endParaRPr lang="ru-RU" sz="1800" dirty="0">
              <a:latin typeface="Lucida Sans Unicode" panose="020B0602030504020204" pitchFamily="34" charset="0"/>
              <a:cs typeface="Lucida Sans Unicode" panose="020B0602030504020204" pitchFamily="34" charset="0"/>
            </a:endParaRPr>
          </a:p>
        </p:txBody>
      </p:sp>
      <p:pic>
        <p:nvPicPr>
          <p:cNvPr id="1026" name="Picture 2" descr="\\server\Design\LOGO\ITECA CASPIAN\LOGO 2017\RGB\Worldbuild2017 vertic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6632"/>
            <a:ext cx="2088232" cy="18371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rver\Design\LOGO\ITECA CASPIAN\LOGO 2017\RGB\Aquatherm Baku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16632"/>
            <a:ext cx="2448274" cy="1494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ver\Design\LOGO\ITECA CASPIAN\LOGO 2017\RGB\securika caspian2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04664"/>
            <a:ext cx="2736304" cy="7190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12160" y="5085184"/>
            <a:ext cx="2520280" cy="1077218"/>
          </a:xfrm>
          <a:prstGeom prst="rect">
            <a:avLst/>
          </a:prstGeom>
        </p:spPr>
        <p:txBody>
          <a:bodyPr wrap="square">
            <a:spAutoFit/>
          </a:bodyPr>
          <a:lstStyle/>
          <a:p>
            <a:endParaRPr lang="en-US" i="1" dirty="0" smtClean="0"/>
          </a:p>
          <a:p>
            <a:endParaRPr lang="en-US" i="1" dirty="0"/>
          </a:p>
          <a:p>
            <a:r>
              <a:rPr lang="en-US" sz="1400" i="1" dirty="0" smtClean="0">
                <a:latin typeface="Lucida Sans Unicode" panose="020B0602030504020204" pitchFamily="34" charset="0"/>
                <a:cs typeface="Lucida Sans Unicode" panose="020B0602030504020204" pitchFamily="34" charset="0"/>
              </a:rPr>
              <a:t>Prepared </a:t>
            </a:r>
            <a:r>
              <a:rPr lang="en-US" sz="1400" i="1" dirty="0">
                <a:latin typeface="Lucida Sans Unicode" panose="020B0602030504020204" pitchFamily="34" charset="0"/>
                <a:cs typeface="Lucida Sans Unicode" panose="020B0602030504020204" pitchFamily="34" charset="0"/>
              </a:rPr>
              <a:t>by PR-assistant </a:t>
            </a:r>
          </a:p>
          <a:p>
            <a:r>
              <a:rPr lang="en-US" sz="1400" i="1" dirty="0" err="1">
                <a:latin typeface="Lucida Sans Unicode" panose="020B0602030504020204" pitchFamily="34" charset="0"/>
                <a:cs typeface="Lucida Sans Unicode" panose="020B0602030504020204" pitchFamily="34" charset="0"/>
              </a:rPr>
              <a:t>Shovkat</a:t>
            </a:r>
            <a:r>
              <a:rPr lang="en-US" sz="1400" i="1" dirty="0">
                <a:latin typeface="Lucida Sans Unicode" panose="020B0602030504020204" pitchFamily="34" charset="0"/>
                <a:cs typeface="Lucida Sans Unicode" panose="020B0602030504020204" pitchFamily="34" charset="0"/>
              </a:rPr>
              <a:t> </a:t>
            </a:r>
            <a:r>
              <a:rPr lang="en-US" sz="1400" i="1" dirty="0" err="1">
                <a:latin typeface="Lucida Sans Unicode" panose="020B0602030504020204" pitchFamily="34" charset="0"/>
                <a:cs typeface="Lucida Sans Unicode" panose="020B0602030504020204" pitchFamily="34" charset="0"/>
              </a:rPr>
              <a:t>Hasanova</a:t>
            </a:r>
            <a:r>
              <a:rPr lang="en-US" sz="1400" i="1" dirty="0">
                <a:latin typeface="Lucida Sans Unicode" panose="020B0602030504020204" pitchFamily="34" charset="0"/>
                <a:cs typeface="Lucida Sans Unicode" panose="020B0602030504020204" pitchFamily="34" charset="0"/>
              </a:rPr>
              <a:t> </a:t>
            </a:r>
            <a:endParaRPr lang="en-US" sz="1400" i="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4040700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Lucida Sans Unicode" panose="020B0602030504020204" pitchFamily="34" charset="0"/>
                <a:cs typeface="Lucida Sans Unicode" panose="020B0602030504020204" pitchFamily="34" charset="0"/>
              </a:rPr>
              <a:t>Newspapers</a:t>
            </a:r>
            <a:endParaRPr lang="ru-RU" b="1" dirty="0">
              <a:solidFill>
                <a:srgbClr val="C00000"/>
              </a:solidFill>
            </a:endParaRPr>
          </a:p>
        </p:txBody>
      </p:sp>
      <p:pic>
        <p:nvPicPr>
          <p:cNvPr id="6146" name="Picture 2" descr="D:\~Profile\Desktop\7236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3888432" cy="314329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4"/>
          </p:nvPr>
        </p:nvSpPr>
        <p:spPr>
          <a:xfrm>
            <a:off x="5148064" y="1628799"/>
            <a:ext cx="3538736" cy="3672409"/>
          </a:xfrm>
        </p:spPr>
        <p:txBody>
          <a:bodyPr>
            <a:normAutofit fontScale="92500" lnSpcReduction="20000"/>
          </a:bodyPr>
          <a:lstStyle/>
          <a:p>
            <a:pPr marL="228600" indent="-228600" algn="just">
              <a:buAutoNum type="arabicPeriod"/>
            </a:pPr>
            <a:r>
              <a:rPr lang="en-US" sz="1700" dirty="0" smtClean="0">
                <a:latin typeface="Lucida Sans Unicode" panose="020B0602030504020204" pitchFamily="34" charset="0"/>
                <a:cs typeface="Lucida Sans Unicode" panose="020B0602030504020204" pitchFamily="34" charset="0"/>
              </a:rPr>
              <a:t>525-ci </a:t>
            </a:r>
            <a:r>
              <a:rPr lang="en-US" sz="1700" dirty="0" err="1" smtClean="0">
                <a:latin typeface="Lucida Sans Unicode" panose="020B0602030504020204" pitchFamily="34" charset="0"/>
                <a:cs typeface="Lucida Sans Unicode" panose="020B0602030504020204" pitchFamily="34" charset="0"/>
              </a:rPr>
              <a:t>qazet</a:t>
            </a:r>
            <a:endParaRPr lang="en-US" sz="1700" dirty="0" smtClean="0">
              <a:latin typeface="Lucida Sans Unicode" panose="020B0602030504020204" pitchFamily="34" charset="0"/>
              <a:cs typeface="Lucida Sans Unicode" panose="020B0602030504020204" pitchFamily="34" charset="0"/>
            </a:endParaRPr>
          </a:p>
          <a:p>
            <a:pPr marL="228600" indent="-228600" algn="just">
              <a:buFont typeface="Arial" pitchFamily="34" charset="0"/>
              <a:buAutoNum type="arabicPeriod"/>
            </a:pPr>
            <a:r>
              <a:rPr lang="en-US" sz="1700" dirty="0" err="1" smtClean="0">
                <a:latin typeface="Lucida Sans Unicode" panose="020B0602030504020204" pitchFamily="34" charset="0"/>
                <a:cs typeface="Lucida Sans Unicode" panose="020B0602030504020204" pitchFamily="34" charset="0"/>
              </a:rPr>
              <a:t>Azerbaycanskiye</a:t>
            </a:r>
            <a:r>
              <a:rPr lang="en-US" sz="1700" dirty="0" smtClean="0">
                <a:latin typeface="Lucida Sans Unicode" panose="020B0602030504020204" pitchFamily="34" charset="0"/>
                <a:cs typeface="Lucida Sans Unicode" panose="020B0602030504020204" pitchFamily="34" charset="0"/>
              </a:rPr>
              <a:t> </a:t>
            </a:r>
            <a:r>
              <a:rPr lang="en-US" sz="1700" dirty="0" err="1" smtClean="0">
                <a:latin typeface="Lucida Sans Unicode" panose="020B0602030504020204" pitchFamily="34" charset="0"/>
                <a:cs typeface="Lucida Sans Unicode" panose="020B0602030504020204" pitchFamily="34" charset="0"/>
              </a:rPr>
              <a:t>Izvestiya</a:t>
            </a:r>
            <a:endParaRPr lang="en-US" sz="1700" dirty="0" smtClean="0">
              <a:latin typeface="Lucida Sans Unicode" panose="020B0602030504020204" pitchFamily="34" charset="0"/>
              <a:cs typeface="Lucida Sans Unicode" panose="020B0602030504020204" pitchFamily="34" charset="0"/>
            </a:endParaRPr>
          </a:p>
          <a:p>
            <a:pPr marL="228600" indent="-228600" algn="just">
              <a:buFont typeface="Arial" pitchFamily="34" charset="0"/>
              <a:buAutoNum type="arabicPeriod"/>
            </a:pPr>
            <a:r>
              <a:rPr lang="en-US" sz="1700" dirty="0" err="1" smtClean="0">
                <a:latin typeface="Lucida Sans Unicode" panose="020B0602030504020204" pitchFamily="34" charset="0"/>
                <a:cs typeface="Lucida Sans Unicode" panose="020B0602030504020204" pitchFamily="34" charset="0"/>
              </a:rPr>
              <a:t>Bizim</a:t>
            </a:r>
            <a:r>
              <a:rPr lang="en-US" sz="1700" dirty="0" smtClean="0">
                <a:latin typeface="Lucida Sans Unicode" panose="020B0602030504020204" pitchFamily="34" charset="0"/>
                <a:cs typeface="Lucida Sans Unicode" panose="020B0602030504020204" pitchFamily="34" charset="0"/>
              </a:rPr>
              <a:t> </a:t>
            </a:r>
            <a:r>
              <a:rPr lang="en-US" sz="1700" dirty="0" err="1" smtClean="0">
                <a:latin typeface="Lucida Sans Unicode" panose="020B0602030504020204" pitchFamily="34" charset="0"/>
                <a:cs typeface="Lucida Sans Unicode" panose="020B0602030504020204" pitchFamily="34" charset="0"/>
              </a:rPr>
              <a:t>Yol</a:t>
            </a:r>
            <a:endParaRPr lang="en-US" sz="1700" dirty="0" smtClean="0">
              <a:latin typeface="Lucida Sans Unicode" panose="020B0602030504020204" pitchFamily="34" charset="0"/>
              <a:cs typeface="Lucida Sans Unicode" panose="020B0602030504020204" pitchFamily="34" charset="0"/>
            </a:endParaRPr>
          </a:p>
          <a:p>
            <a:pPr marL="228600" indent="-228600" algn="just">
              <a:buFont typeface="Arial" pitchFamily="34" charset="0"/>
              <a:buAutoNum type="arabicPeriod"/>
            </a:pPr>
            <a:r>
              <a:rPr lang="en-US" sz="1700" dirty="0" err="1" smtClean="0">
                <a:latin typeface="Lucida Sans Unicode" panose="020B0602030504020204" pitchFamily="34" charset="0"/>
                <a:cs typeface="Lucida Sans Unicode" panose="020B0602030504020204" pitchFamily="34" charset="0"/>
              </a:rPr>
              <a:t>Ejednevniue</a:t>
            </a:r>
            <a:r>
              <a:rPr lang="en-US" sz="1700" dirty="0" smtClean="0">
                <a:latin typeface="Lucida Sans Unicode" panose="020B0602030504020204" pitchFamily="34" charset="0"/>
                <a:cs typeface="Lucida Sans Unicode" panose="020B0602030504020204" pitchFamily="34" charset="0"/>
              </a:rPr>
              <a:t> </a:t>
            </a:r>
            <a:r>
              <a:rPr lang="en-US" sz="1700" dirty="0" err="1" smtClean="0">
                <a:latin typeface="Lucida Sans Unicode" panose="020B0602030504020204" pitchFamily="34" charset="0"/>
                <a:cs typeface="Lucida Sans Unicode" panose="020B0602030504020204" pitchFamily="34" charset="0"/>
              </a:rPr>
              <a:t>Novosti</a:t>
            </a:r>
            <a:endParaRPr lang="en-US" sz="1700" dirty="0" smtClean="0">
              <a:latin typeface="Lucida Sans Unicode" panose="020B0602030504020204" pitchFamily="34" charset="0"/>
              <a:cs typeface="Lucida Sans Unicode" panose="020B0602030504020204" pitchFamily="34" charset="0"/>
            </a:endParaRPr>
          </a:p>
          <a:p>
            <a:pPr marL="228600" indent="-228600" algn="just">
              <a:buFont typeface="Arial" pitchFamily="34" charset="0"/>
              <a:buAutoNum type="arabicPeriod"/>
            </a:pPr>
            <a:r>
              <a:rPr lang="en-US" sz="1700" dirty="0" smtClean="0">
                <a:latin typeface="Lucida Sans Unicode" panose="020B0602030504020204" pitchFamily="34" charset="0"/>
                <a:cs typeface="Lucida Sans Unicode" panose="020B0602030504020204" pitchFamily="34" charset="0"/>
              </a:rPr>
              <a:t>Exo</a:t>
            </a:r>
            <a:endParaRPr lang="en-US" sz="1700" dirty="0" smtClean="0">
              <a:latin typeface="Lucida Sans Unicode" panose="020B0602030504020204" pitchFamily="34" charset="0"/>
              <a:cs typeface="Lucida Sans Unicode" panose="020B0602030504020204" pitchFamily="34" charset="0"/>
            </a:endParaRPr>
          </a:p>
          <a:p>
            <a:pPr marL="228600" indent="-228600" algn="just">
              <a:buFont typeface="Arial" pitchFamily="34" charset="0"/>
              <a:buAutoNum type="arabicPeriod"/>
            </a:pPr>
            <a:r>
              <a:rPr lang="en-US" sz="1700" dirty="0" err="1" smtClean="0">
                <a:latin typeface="Lucida Sans Unicode" panose="020B0602030504020204" pitchFamily="34" charset="0"/>
                <a:cs typeface="Lucida Sans Unicode" panose="020B0602030504020204" pitchFamily="34" charset="0"/>
              </a:rPr>
              <a:t>Hefte</a:t>
            </a:r>
            <a:r>
              <a:rPr lang="en-US" sz="1700" dirty="0" smtClean="0">
                <a:latin typeface="Lucida Sans Unicode" panose="020B0602030504020204" pitchFamily="34" charset="0"/>
                <a:cs typeface="Lucida Sans Unicode" panose="020B0602030504020204" pitchFamily="34" charset="0"/>
              </a:rPr>
              <a:t> </a:t>
            </a:r>
            <a:r>
              <a:rPr lang="en-US" sz="1700" dirty="0" err="1">
                <a:latin typeface="Lucida Sans Unicode" panose="020B0602030504020204" pitchFamily="34" charset="0"/>
                <a:cs typeface="Lucida Sans Unicode" panose="020B0602030504020204" pitchFamily="34" charset="0"/>
              </a:rPr>
              <a:t>ichi</a:t>
            </a:r>
            <a:endParaRPr lang="en-US" sz="1700" dirty="0">
              <a:latin typeface="Lucida Sans Unicode" panose="020B0602030504020204" pitchFamily="34" charset="0"/>
              <a:cs typeface="Lucida Sans Unicode" panose="020B0602030504020204" pitchFamily="34" charset="0"/>
            </a:endParaRPr>
          </a:p>
          <a:p>
            <a:pPr marL="228600" indent="-228600" algn="just">
              <a:buFont typeface="Arial" pitchFamily="34" charset="0"/>
              <a:buAutoNum type="arabicPeriod"/>
            </a:pPr>
            <a:r>
              <a:rPr lang="en-US" sz="1700" dirty="0" err="1" smtClean="0">
                <a:latin typeface="Lucida Sans Unicode" panose="020B0602030504020204" pitchFamily="34" charset="0"/>
                <a:cs typeface="Lucida Sans Unicode" panose="020B0602030504020204" pitchFamily="34" charset="0"/>
              </a:rPr>
              <a:t>Iki</a:t>
            </a:r>
            <a:r>
              <a:rPr lang="en-US" sz="1700" dirty="0" smtClean="0">
                <a:latin typeface="Lucida Sans Unicode" panose="020B0602030504020204" pitchFamily="34" charset="0"/>
                <a:cs typeface="Lucida Sans Unicode" panose="020B0602030504020204" pitchFamily="34" charset="0"/>
              </a:rPr>
              <a:t> </a:t>
            </a:r>
            <a:r>
              <a:rPr lang="en-US" sz="1700" dirty="0" err="1">
                <a:latin typeface="Lucida Sans Unicode" panose="020B0602030504020204" pitchFamily="34" charset="0"/>
                <a:cs typeface="Lucida Sans Unicode" panose="020B0602030504020204" pitchFamily="34" charset="0"/>
              </a:rPr>
              <a:t>sahil</a:t>
            </a:r>
            <a:endParaRPr lang="en-US" sz="1700" dirty="0">
              <a:latin typeface="Lucida Sans Unicode" panose="020B0602030504020204" pitchFamily="34" charset="0"/>
              <a:cs typeface="Lucida Sans Unicode" panose="020B0602030504020204" pitchFamily="34" charset="0"/>
            </a:endParaRPr>
          </a:p>
          <a:p>
            <a:pPr marL="228600" indent="-228600" algn="just">
              <a:buAutoNum type="arabicPeriod"/>
            </a:pPr>
            <a:r>
              <a:rPr lang="en-US" sz="1700" dirty="0" err="1" smtClean="0">
                <a:latin typeface="Lucida Sans Unicode" panose="020B0602030504020204" pitchFamily="34" charset="0"/>
                <a:cs typeface="Lucida Sans Unicode" panose="020B0602030504020204" pitchFamily="34" charset="0"/>
              </a:rPr>
              <a:t>Kaspi</a:t>
            </a:r>
            <a:endParaRPr lang="en-US" sz="1700" dirty="0" smtClean="0">
              <a:latin typeface="Lucida Sans Unicode" panose="020B0602030504020204" pitchFamily="34" charset="0"/>
              <a:cs typeface="Lucida Sans Unicode" panose="020B0602030504020204" pitchFamily="34" charset="0"/>
            </a:endParaRPr>
          </a:p>
          <a:p>
            <a:pPr marL="228600" indent="-228600" algn="just">
              <a:buAutoNum type="arabicPeriod"/>
            </a:pPr>
            <a:r>
              <a:rPr lang="en-US" sz="1700" dirty="0" err="1" smtClean="0">
                <a:latin typeface="Lucida Sans Unicode" panose="020B0602030504020204" pitchFamily="34" charset="0"/>
                <a:cs typeface="Lucida Sans Unicode" panose="020B0602030504020204" pitchFamily="34" charset="0"/>
              </a:rPr>
              <a:t>Palitra</a:t>
            </a:r>
            <a:endParaRPr lang="en-US" sz="1700" dirty="0" smtClean="0">
              <a:latin typeface="Lucida Sans Unicode" panose="020B0602030504020204" pitchFamily="34" charset="0"/>
              <a:cs typeface="Lucida Sans Unicode" panose="020B0602030504020204" pitchFamily="34" charset="0"/>
            </a:endParaRPr>
          </a:p>
          <a:p>
            <a:pPr marL="228600" indent="-228600" algn="just">
              <a:buAutoNum type="arabicPeriod"/>
            </a:pPr>
            <a:r>
              <a:rPr lang="en-US" sz="1700" dirty="0" smtClean="0">
                <a:latin typeface="Lucida Sans Unicode" panose="020B0602030504020204" pitchFamily="34" charset="0"/>
                <a:cs typeface="Lucida Sans Unicode" panose="020B0602030504020204" pitchFamily="34" charset="0"/>
              </a:rPr>
              <a:t> </a:t>
            </a:r>
            <a:r>
              <a:rPr lang="en-US" sz="1700" dirty="0" err="1" smtClean="0">
                <a:latin typeface="Lucida Sans Unicode" panose="020B0602030504020204" pitchFamily="34" charset="0"/>
                <a:cs typeface="Lucida Sans Unicode" panose="020B0602030504020204" pitchFamily="34" charset="0"/>
              </a:rPr>
              <a:t>Respublika</a:t>
            </a:r>
            <a:endParaRPr lang="en-US" sz="1700" dirty="0" smtClean="0">
              <a:latin typeface="Lucida Sans Unicode" panose="020B0602030504020204" pitchFamily="34" charset="0"/>
              <a:cs typeface="Lucida Sans Unicode" panose="020B0602030504020204" pitchFamily="34" charset="0"/>
            </a:endParaRPr>
          </a:p>
          <a:p>
            <a:pPr marL="228600" indent="-228600" algn="just">
              <a:buAutoNum type="arabicPeriod"/>
            </a:pPr>
            <a:r>
              <a:rPr lang="en-US" sz="1700" dirty="0" smtClean="0">
                <a:latin typeface="Lucida Sans Unicode" panose="020B0602030504020204" pitchFamily="34" charset="0"/>
                <a:cs typeface="Lucida Sans Unicode" panose="020B0602030504020204" pitchFamily="34" charset="0"/>
              </a:rPr>
              <a:t> </a:t>
            </a:r>
            <a:r>
              <a:rPr lang="en-US" sz="1700" dirty="0" err="1" smtClean="0">
                <a:latin typeface="Lucida Sans Unicode" panose="020B0602030504020204" pitchFamily="34" charset="0"/>
                <a:cs typeface="Lucida Sans Unicode" panose="020B0602030504020204" pitchFamily="34" charset="0"/>
              </a:rPr>
              <a:t>Uc</a:t>
            </a:r>
            <a:r>
              <a:rPr lang="en-US" sz="1700" dirty="0" smtClean="0">
                <a:latin typeface="Lucida Sans Unicode" panose="020B0602030504020204" pitchFamily="34" charset="0"/>
                <a:cs typeface="Lucida Sans Unicode" panose="020B0602030504020204" pitchFamily="34" charset="0"/>
              </a:rPr>
              <a:t> </a:t>
            </a:r>
            <a:r>
              <a:rPr lang="en-US" sz="1700" dirty="0" err="1" smtClean="0">
                <a:latin typeface="Lucida Sans Unicode" panose="020B0602030504020204" pitchFamily="34" charset="0"/>
                <a:cs typeface="Lucida Sans Unicode" panose="020B0602030504020204" pitchFamily="34" charset="0"/>
              </a:rPr>
              <a:t>noqte</a:t>
            </a:r>
            <a:endParaRPr lang="en-US" sz="1700" dirty="0" smtClean="0">
              <a:latin typeface="Lucida Sans Unicode" panose="020B0602030504020204" pitchFamily="34" charset="0"/>
              <a:cs typeface="Lucida Sans Unicode" panose="020B0602030504020204" pitchFamily="34" charset="0"/>
            </a:endParaRPr>
          </a:p>
          <a:p>
            <a:pPr marL="228600" indent="-228600" algn="just">
              <a:buAutoNum type="arabicPeriod"/>
            </a:pPr>
            <a:r>
              <a:rPr lang="en-US" sz="1700" dirty="0" smtClean="0">
                <a:latin typeface="Lucida Sans Unicode" panose="020B0602030504020204" pitchFamily="34" charset="0"/>
                <a:cs typeface="Lucida Sans Unicode" panose="020B0602030504020204" pitchFamily="34" charset="0"/>
              </a:rPr>
              <a:t> </a:t>
            </a:r>
            <a:r>
              <a:rPr lang="en-US" sz="1700" dirty="0" err="1" smtClean="0">
                <a:latin typeface="Lucida Sans Unicode" panose="020B0602030504020204" pitchFamily="34" charset="0"/>
                <a:cs typeface="Lucida Sans Unicode" panose="020B0602030504020204" pitchFamily="34" charset="0"/>
              </a:rPr>
              <a:t>Xalq</a:t>
            </a:r>
            <a:r>
              <a:rPr lang="en-US" sz="1700" dirty="0" smtClean="0">
                <a:latin typeface="Lucida Sans Unicode" panose="020B0602030504020204" pitchFamily="34" charset="0"/>
                <a:cs typeface="Lucida Sans Unicode" panose="020B0602030504020204" pitchFamily="34" charset="0"/>
              </a:rPr>
              <a:t> </a:t>
            </a:r>
            <a:r>
              <a:rPr lang="en-US" sz="1700" dirty="0" err="1" smtClean="0">
                <a:latin typeface="Lucida Sans Unicode" panose="020B0602030504020204" pitchFamily="34" charset="0"/>
                <a:cs typeface="Lucida Sans Unicode" panose="020B0602030504020204" pitchFamily="34" charset="0"/>
              </a:rPr>
              <a:t>cebhesi</a:t>
            </a:r>
            <a:endParaRPr lang="en-US" sz="1700" dirty="0" smtClean="0">
              <a:latin typeface="Lucida Sans Unicode" panose="020B0602030504020204" pitchFamily="34" charset="0"/>
              <a:cs typeface="Lucida Sans Unicode" panose="020B0602030504020204" pitchFamily="34" charset="0"/>
            </a:endParaRPr>
          </a:p>
          <a:p>
            <a:pPr marL="228600" indent="-228600" algn="just">
              <a:buAutoNum type="arabicPeriod"/>
            </a:pPr>
            <a:r>
              <a:rPr lang="en-US" sz="1700" dirty="0" smtClean="0">
                <a:latin typeface="Lucida Sans Unicode" panose="020B0602030504020204" pitchFamily="34" charset="0"/>
                <a:cs typeface="Lucida Sans Unicode" panose="020B0602030504020204" pitchFamily="34" charset="0"/>
              </a:rPr>
              <a:t> </a:t>
            </a:r>
            <a:r>
              <a:rPr lang="en-US" sz="1700" dirty="0" err="1" smtClean="0">
                <a:latin typeface="Lucida Sans Unicode" panose="020B0602030504020204" pitchFamily="34" charset="0"/>
                <a:cs typeface="Lucida Sans Unicode" panose="020B0602030504020204" pitchFamily="34" charset="0"/>
              </a:rPr>
              <a:t>Vishka</a:t>
            </a:r>
            <a:endParaRPr lang="en-US" sz="1700" dirty="0" smtClean="0">
              <a:latin typeface="Lucida Sans Unicode" panose="020B0602030504020204" pitchFamily="34" charset="0"/>
              <a:cs typeface="Lucida Sans Unicode" panose="020B0602030504020204" pitchFamily="34" charset="0"/>
            </a:endParaRPr>
          </a:p>
          <a:p>
            <a:pPr marL="228600" indent="-228600" algn="just">
              <a:buAutoNum type="arabicPeriod"/>
            </a:pPr>
            <a:r>
              <a:rPr lang="en-US" sz="1700" dirty="0" smtClean="0">
                <a:latin typeface="Lucida Sans Unicode" panose="020B0602030504020204" pitchFamily="34" charset="0"/>
                <a:cs typeface="Lucida Sans Unicode" panose="020B0602030504020204" pitchFamily="34" charset="0"/>
              </a:rPr>
              <a:t> </a:t>
            </a:r>
            <a:r>
              <a:rPr lang="en-US" sz="1700" dirty="0" err="1" smtClean="0">
                <a:latin typeface="Lucida Sans Unicode" panose="020B0602030504020204" pitchFamily="34" charset="0"/>
                <a:cs typeface="Lucida Sans Unicode" panose="020B0602030504020204" pitchFamily="34" charset="0"/>
              </a:rPr>
              <a:t>Vergiler</a:t>
            </a:r>
            <a:endParaRPr lang="en-US" sz="1700" dirty="0" smtClean="0">
              <a:latin typeface="Lucida Sans Unicode" panose="020B0602030504020204" pitchFamily="34" charset="0"/>
              <a:cs typeface="Lucida Sans Unicode" panose="020B0602030504020204" pitchFamily="34" charset="0"/>
            </a:endParaRPr>
          </a:p>
          <a:p>
            <a:pPr marL="0" indent="0">
              <a:buNone/>
            </a:pPr>
            <a:endParaRPr lang="ru-RU" dirty="0"/>
          </a:p>
        </p:txBody>
      </p:sp>
    </p:spTree>
    <p:extLst>
      <p:ext uri="{BB962C8B-B14F-4D97-AF65-F5344CB8AC3E}">
        <p14:creationId xmlns:p14="http://schemas.microsoft.com/office/powerpoint/2010/main" val="3540573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C00000"/>
                </a:solidFill>
                <a:latin typeface="Lucida Sans Unicode" panose="020B0602030504020204" pitchFamily="34" charset="0"/>
                <a:cs typeface="Lucida Sans Unicode" panose="020B0602030504020204" pitchFamily="34" charset="0"/>
              </a:rPr>
              <a:t>Magazine</a:t>
            </a:r>
            <a:r>
              <a:rPr lang="en-US" sz="4800" dirty="0" smtClean="0">
                <a:solidFill>
                  <a:srgbClr val="C00000"/>
                </a:solidFill>
                <a:latin typeface="Lucida Sans Unicode" panose="020B0602030504020204" pitchFamily="34" charset="0"/>
                <a:cs typeface="Lucida Sans Unicode" panose="020B0602030504020204" pitchFamily="34" charset="0"/>
              </a:rPr>
              <a:t> </a:t>
            </a:r>
            <a:endParaRPr lang="ru-RU" sz="4800" dirty="0">
              <a:solidFill>
                <a:srgbClr val="C00000"/>
              </a:solidFill>
            </a:endParaRPr>
          </a:p>
        </p:txBody>
      </p:sp>
      <p:sp>
        <p:nvSpPr>
          <p:cNvPr id="4" name="Content Placeholder 3"/>
          <p:cNvSpPr>
            <a:spLocks noGrp="1"/>
          </p:cNvSpPr>
          <p:nvPr>
            <p:ph sz="half" idx="2"/>
          </p:nvPr>
        </p:nvSpPr>
        <p:spPr>
          <a:xfrm>
            <a:off x="4648200" y="1772816"/>
            <a:ext cx="4038600" cy="3960440"/>
          </a:xfrm>
        </p:spPr>
        <p:txBody>
          <a:bodyPr>
            <a:normAutofit fontScale="55000" lnSpcReduction="20000"/>
          </a:bodyPr>
          <a:lstStyle/>
          <a:p>
            <a:r>
              <a:rPr lang="en-US" dirty="0" err="1" smtClean="0">
                <a:latin typeface="Lucida Sans Unicode" panose="020B0602030504020204" pitchFamily="34" charset="0"/>
                <a:cs typeface="Lucida Sans Unicode" panose="020B0602030504020204" pitchFamily="34" charset="0"/>
              </a:rPr>
              <a:t>Alqoritm</a:t>
            </a:r>
            <a:r>
              <a:rPr lang="en-US" dirty="0" smtClean="0">
                <a:latin typeface="Lucida Sans Unicode" panose="020B0602030504020204" pitchFamily="34" charset="0"/>
                <a:cs typeface="Lucida Sans Unicode" panose="020B0602030504020204" pitchFamily="34" charset="0"/>
              </a:rPr>
              <a:t> </a:t>
            </a:r>
            <a:r>
              <a:rPr lang="en-US" dirty="0" err="1" smtClean="0">
                <a:latin typeface="Lucida Sans Unicode" panose="020B0602030504020204" pitchFamily="34" charset="0"/>
                <a:cs typeface="Lucida Sans Unicode" panose="020B0602030504020204" pitchFamily="34" charset="0"/>
              </a:rPr>
              <a:t>Bezopasnosti</a:t>
            </a:r>
            <a:endParaRPr lang="en-US" dirty="0" smtClean="0">
              <a:latin typeface="Lucida Sans Unicode" panose="020B0602030504020204" pitchFamily="34" charset="0"/>
              <a:cs typeface="Lucida Sans Unicode" panose="020B0602030504020204" pitchFamily="34" charset="0"/>
            </a:endParaRPr>
          </a:p>
          <a:p>
            <a:r>
              <a:rPr lang="en-US" dirty="0" err="1" smtClean="0">
                <a:latin typeface="Lucida Sans Unicode" panose="020B0602030504020204" pitchFamily="34" charset="0"/>
                <a:cs typeface="Lucida Sans Unicode" panose="020B0602030504020204" pitchFamily="34" charset="0"/>
              </a:rPr>
              <a:t>AzerNews</a:t>
            </a:r>
            <a:endParaRPr lang="en-US" dirty="0" smtClean="0">
              <a:latin typeface="Lucida Sans Unicode" panose="020B0602030504020204" pitchFamily="34" charset="0"/>
              <a:cs typeface="Lucida Sans Unicode" panose="020B0602030504020204" pitchFamily="34" charset="0"/>
            </a:endParaRPr>
          </a:p>
          <a:p>
            <a:r>
              <a:rPr lang="en-US" dirty="0" smtClean="0">
                <a:latin typeface="Lucida Sans Unicode" panose="020B0602030504020204" pitchFamily="34" charset="0"/>
                <a:cs typeface="Lucida Sans Unicode" panose="020B0602030504020204" pitchFamily="34" charset="0"/>
              </a:rPr>
              <a:t>Azeri Observer</a:t>
            </a:r>
          </a:p>
          <a:p>
            <a:r>
              <a:rPr lang="en-US" dirty="0" smtClean="0">
                <a:latin typeface="Lucida Sans Unicode" panose="020B0602030504020204" pitchFamily="34" charset="0"/>
                <a:cs typeface="Lucida Sans Unicode" panose="020B0602030504020204" pitchFamily="34" charset="0"/>
              </a:rPr>
              <a:t>Aqua Park</a:t>
            </a:r>
          </a:p>
          <a:p>
            <a:r>
              <a:rPr lang="en-US" dirty="0" err="1" smtClean="0">
                <a:latin typeface="Lucida Sans Unicode" panose="020B0602030504020204" pitchFamily="34" charset="0"/>
                <a:cs typeface="Lucida Sans Unicode" panose="020B0602030504020204" pitchFamily="34" charset="0"/>
              </a:rPr>
              <a:t>Banbas</a:t>
            </a:r>
            <a:endParaRPr lang="en-US" dirty="0" smtClean="0">
              <a:latin typeface="Lucida Sans Unicode" panose="020B0602030504020204" pitchFamily="34" charset="0"/>
              <a:cs typeface="Lucida Sans Unicode" panose="020B0602030504020204" pitchFamily="34" charset="0"/>
            </a:endParaRPr>
          </a:p>
          <a:p>
            <a:r>
              <a:rPr lang="en-US" dirty="0" err="1" smtClean="0">
                <a:latin typeface="Lucida Sans Unicode" panose="020B0602030504020204" pitchFamily="34" charset="0"/>
                <a:cs typeface="Lucida Sans Unicode" panose="020B0602030504020204" pitchFamily="34" charset="0"/>
              </a:rPr>
              <a:t>Budivelniy</a:t>
            </a:r>
            <a:r>
              <a:rPr lang="en-US" dirty="0" smtClean="0">
                <a:latin typeface="Lucida Sans Unicode" panose="020B0602030504020204" pitchFamily="34" charset="0"/>
                <a:cs typeface="Lucida Sans Unicode" panose="020B0602030504020204" pitchFamily="34" charset="0"/>
              </a:rPr>
              <a:t> journal</a:t>
            </a:r>
          </a:p>
          <a:p>
            <a:r>
              <a:rPr lang="en-US" dirty="0" err="1" smtClean="0">
                <a:latin typeface="Lucida Sans Unicode" panose="020B0602030504020204" pitchFamily="34" charset="0"/>
                <a:cs typeface="Lucida Sans Unicode" panose="020B0602030504020204" pitchFamily="34" charset="0"/>
              </a:rPr>
              <a:t>Bezopasnost</a:t>
            </a:r>
            <a:endParaRPr lang="en-US" dirty="0" smtClean="0">
              <a:latin typeface="Lucida Sans Unicode" panose="020B0602030504020204" pitchFamily="34" charset="0"/>
              <a:cs typeface="Lucida Sans Unicode" panose="020B0602030504020204" pitchFamily="34" charset="0"/>
            </a:endParaRPr>
          </a:p>
          <a:p>
            <a:r>
              <a:rPr lang="en-US" dirty="0" smtClean="0">
                <a:latin typeface="Lucida Sans Unicode" panose="020B0602030504020204" pitchFamily="34" charset="0"/>
                <a:cs typeface="Lucida Sans Unicode" panose="020B0602030504020204" pitchFamily="34" charset="0"/>
              </a:rPr>
              <a:t>Consulting and Business</a:t>
            </a:r>
          </a:p>
          <a:p>
            <a:r>
              <a:rPr lang="en-US" dirty="0" smtClean="0">
                <a:latin typeface="Lucida Sans Unicode" panose="020B0602030504020204" pitchFamily="34" charset="0"/>
                <a:cs typeface="Lucida Sans Unicode" panose="020B0602030504020204" pitchFamily="34" charset="0"/>
              </a:rPr>
              <a:t>Dom </a:t>
            </a:r>
            <a:r>
              <a:rPr lang="en-US" dirty="0" err="1" smtClean="0">
                <a:latin typeface="Lucida Sans Unicode" panose="020B0602030504020204" pitchFamily="34" charset="0"/>
                <a:cs typeface="Lucida Sans Unicode" panose="020B0602030504020204" pitchFamily="34" charset="0"/>
              </a:rPr>
              <a:t>i</a:t>
            </a:r>
            <a:r>
              <a:rPr lang="en-US" dirty="0" smtClean="0">
                <a:latin typeface="Lucida Sans Unicode" panose="020B0602030504020204" pitchFamily="34" charset="0"/>
                <a:cs typeface="Lucida Sans Unicode" panose="020B0602030504020204" pitchFamily="34" charset="0"/>
              </a:rPr>
              <a:t> </a:t>
            </a:r>
            <a:r>
              <a:rPr lang="en-US" dirty="0" err="1" smtClean="0">
                <a:latin typeface="Lucida Sans Unicode" panose="020B0602030504020204" pitchFamily="34" charset="0"/>
                <a:cs typeface="Lucida Sans Unicode" panose="020B0602030504020204" pitchFamily="34" charset="0"/>
              </a:rPr>
              <a:t>Interyer</a:t>
            </a:r>
            <a:endParaRPr lang="en-US" dirty="0" smtClean="0">
              <a:latin typeface="Lucida Sans Unicode" panose="020B0602030504020204" pitchFamily="34" charset="0"/>
              <a:cs typeface="Lucida Sans Unicode" panose="020B0602030504020204" pitchFamily="34" charset="0"/>
            </a:endParaRPr>
          </a:p>
          <a:p>
            <a:r>
              <a:rPr lang="en-US" dirty="0" err="1" smtClean="0">
                <a:latin typeface="Lucida Sans Unicode" panose="020B0602030504020204" pitchFamily="34" charset="0"/>
                <a:cs typeface="Lucida Sans Unicode" panose="020B0602030504020204" pitchFamily="34" charset="0"/>
              </a:rPr>
              <a:t>Havuz</a:t>
            </a:r>
            <a:r>
              <a:rPr lang="en-US" dirty="0" smtClean="0">
                <a:latin typeface="Lucida Sans Unicode" panose="020B0602030504020204" pitchFamily="34" charset="0"/>
                <a:cs typeface="Lucida Sans Unicode" panose="020B0602030504020204" pitchFamily="34" charset="0"/>
              </a:rPr>
              <a:t> &amp; Sauna</a:t>
            </a:r>
          </a:p>
          <a:p>
            <a:r>
              <a:rPr lang="en-US" dirty="0" err="1" smtClean="0">
                <a:latin typeface="Lucida Sans Unicode" panose="020B0602030504020204" pitchFamily="34" charset="0"/>
                <a:cs typeface="Lucida Sans Unicode" panose="020B0602030504020204" pitchFamily="34" charset="0"/>
              </a:rPr>
              <a:t>Inshaat</a:t>
            </a:r>
            <a:r>
              <a:rPr lang="en-US" dirty="0">
                <a:latin typeface="Lucida Sans Unicode" panose="020B0602030504020204" pitchFamily="34" charset="0"/>
                <a:cs typeface="Lucida Sans Unicode" panose="020B0602030504020204" pitchFamily="34" charset="0"/>
              </a:rPr>
              <a:t> </a:t>
            </a:r>
            <a:r>
              <a:rPr lang="en-US" dirty="0" smtClean="0">
                <a:latin typeface="Lucida Sans Unicode" panose="020B0602030504020204" pitchFamily="34" charset="0"/>
                <a:cs typeface="Lucida Sans Unicode" panose="020B0602030504020204" pitchFamily="34" charset="0"/>
              </a:rPr>
              <a:t>&amp; </a:t>
            </a:r>
            <a:r>
              <a:rPr lang="en-US" dirty="0" err="1" smtClean="0">
                <a:latin typeface="Lucida Sans Unicode" panose="020B0602030504020204" pitchFamily="34" charset="0"/>
                <a:cs typeface="Lucida Sans Unicode" panose="020B0602030504020204" pitchFamily="34" charset="0"/>
              </a:rPr>
              <a:t>Yatirim</a:t>
            </a:r>
            <a:endParaRPr lang="en-US" dirty="0" smtClean="0">
              <a:latin typeface="Lucida Sans Unicode" panose="020B0602030504020204" pitchFamily="34" charset="0"/>
              <a:cs typeface="Lucida Sans Unicode" panose="020B0602030504020204" pitchFamily="34" charset="0"/>
            </a:endParaRPr>
          </a:p>
          <a:p>
            <a:r>
              <a:rPr lang="en-US" dirty="0" smtClean="0">
                <a:latin typeface="Lucida Sans Unicode" panose="020B0602030504020204" pitchFamily="34" charset="0"/>
                <a:cs typeface="Lucida Sans Unicode" panose="020B0602030504020204" pitchFamily="34" charset="0"/>
              </a:rPr>
              <a:t>F+S</a:t>
            </a:r>
          </a:p>
          <a:p>
            <a:r>
              <a:rPr lang="en-US" dirty="0" err="1" smtClean="0">
                <a:latin typeface="Lucida Sans Unicode" panose="020B0602030504020204" pitchFamily="34" charset="0"/>
                <a:cs typeface="Lucida Sans Unicode" panose="020B0602030504020204" pitchFamily="34" charset="0"/>
              </a:rPr>
              <a:t>Memar</a:t>
            </a:r>
            <a:endParaRPr lang="en-US" dirty="0" smtClean="0">
              <a:latin typeface="Lucida Sans Unicode" panose="020B0602030504020204" pitchFamily="34" charset="0"/>
              <a:cs typeface="Lucida Sans Unicode" panose="020B0602030504020204" pitchFamily="34" charset="0"/>
            </a:endParaRPr>
          </a:p>
          <a:p>
            <a:r>
              <a:rPr lang="en-US" dirty="0" smtClean="0">
                <a:latin typeface="Lucida Sans Unicode" panose="020B0602030504020204" pitchFamily="34" charset="0"/>
                <a:cs typeface="Lucida Sans Unicode" panose="020B0602030504020204" pitchFamily="34" charset="0"/>
              </a:rPr>
              <a:t>Prof Build</a:t>
            </a:r>
            <a:endParaRPr lang="en-US" dirty="0" smtClean="0">
              <a:latin typeface="Lucida Sans Unicode" panose="020B0602030504020204" pitchFamily="34" charset="0"/>
              <a:cs typeface="Lucida Sans Unicode" panose="020B0602030504020204" pitchFamily="34" charset="0"/>
            </a:endParaRPr>
          </a:p>
          <a:p>
            <a:r>
              <a:rPr lang="en-US" dirty="0" err="1" smtClean="0">
                <a:latin typeface="Lucida Sans Unicode" panose="020B0602030504020204" pitchFamily="34" charset="0"/>
                <a:cs typeface="Lucida Sans Unicode" panose="020B0602030504020204" pitchFamily="34" charset="0"/>
              </a:rPr>
              <a:t>Santexnika</a:t>
            </a:r>
            <a:endParaRPr lang="en-US" dirty="0" smtClean="0">
              <a:latin typeface="Lucida Sans Unicode" panose="020B0602030504020204" pitchFamily="34" charset="0"/>
              <a:cs typeface="Lucida Sans Unicode" panose="020B0602030504020204" pitchFamily="34" charset="0"/>
            </a:endParaRPr>
          </a:p>
          <a:p>
            <a:r>
              <a:rPr lang="en-US" dirty="0" smtClean="0">
                <a:latin typeface="Lucida Sans Unicode" panose="020B0602030504020204" pitchFamily="34" charset="0"/>
                <a:cs typeface="Lucida Sans Unicode" panose="020B0602030504020204" pitchFamily="34" charset="0"/>
              </a:rPr>
              <a:t>Style-Architecture Interior Design</a:t>
            </a:r>
          </a:p>
          <a:p>
            <a:r>
              <a:rPr lang="en-US" dirty="0" smtClean="0">
                <a:latin typeface="Lucida Sans Unicode" panose="020B0602030504020204" pitchFamily="34" charset="0"/>
                <a:cs typeface="Lucida Sans Unicode" panose="020B0602030504020204" pitchFamily="34" charset="0"/>
              </a:rPr>
              <a:t>World Economics</a:t>
            </a:r>
            <a:endParaRPr lang="en-US" dirty="0" smtClean="0">
              <a:latin typeface="Lucida Sans Unicode" panose="020B0602030504020204" pitchFamily="34" charset="0"/>
              <a:cs typeface="Lucida Sans Unicode" panose="020B0602030504020204" pitchFamily="34" charset="0"/>
            </a:endParaRPr>
          </a:p>
          <a:p>
            <a:endParaRPr lang="en-US" dirty="0" smtClean="0">
              <a:latin typeface="Lucida Sans Unicode" panose="020B0602030504020204" pitchFamily="34" charset="0"/>
              <a:cs typeface="Lucida Sans Unicode" panose="020B0602030504020204" pitchFamily="34" charset="0"/>
            </a:endParaRPr>
          </a:p>
          <a:p>
            <a:endParaRPr lang="en-US" dirty="0" smtClean="0">
              <a:latin typeface="Lucida Sans Unicode" panose="020B0602030504020204" pitchFamily="34" charset="0"/>
              <a:cs typeface="Lucida Sans Unicode" panose="020B0602030504020204" pitchFamily="34" charset="0"/>
            </a:endParaRPr>
          </a:p>
          <a:p>
            <a:endParaRPr lang="ru-RU" dirty="0">
              <a:latin typeface="Lucida Sans Unicode" panose="020B0602030504020204" pitchFamily="34" charset="0"/>
              <a:cs typeface="Lucida Sans Unicode" panose="020B0602030504020204" pitchFamily="34" charset="0"/>
            </a:endParaRPr>
          </a:p>
          <a:p>
            <a:pPr marL="0" indent="0">
              <a:buNone/>
            </a:pPr>
            <a:endParaRPr lang="ru-RU" dirty="0"/>
          </a:p>
        </p:txBody>
      </p:sp>
      <p:pic>
        <p:nvPicPr>
          <p:cNvPr id="8194" name="Picture 2" descr="D:\~Profile\Desktop\General\PhotosPR-report\Magaz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389381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997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72816"/>
          </a:xfrm>
        </p:spPr>
        <p:txBody>
          <a:bodyPr>
            <a:normAutofit/>
          </a:bodyPr>
          <a:lstStyle/>
          <a:p>
            <a:r>
              <a:rPr lang="en-US" sz="4800" b="1" dirty="0" smtClean="0">
                <a:solidFill>
                  <a:srgbClr val="C00000"/>
                </a:solidFill>
                <a:latin typeface="Lucida Sans Unicode" panose="020B0602030504020204" pitchFamily="34" charset="0"/>
                <a:cs typeface="Lucida Sans Unicode" panose="020B0602030504020204" pitchFamily="34" charset="0"/>
              </a:rPr>
              <a:t>TV monitoring </a:t>
            </a:r>
            <a:endParaRPr lang="ru-RU" sz="4800" b="1" dirty="0">
              <a:solidFill>
                <a:srgbClr val="C00000"/>
              </a:solidFill>
              <a:latin typeface="Lucida Sans Unicode" panose="020B0602030504020204" pitchFamily="34" charset="0"/>
              <a:cs typeface="Lucida Sans Unicode" panose="020B0602030504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242323309"/>
              </p:ext>
            </p:extLst>
          </p:nvPr>
        </p:nvGraphicFramePr>
        <p:xfrm>
          <a:off x="395537" y="1556792"/>
          <a:ext cx="8496943" cy="4241636"/>
        </p:xfrm>
        <a:graphic>
          <a:graphicData uri="http://schemas.openxmlformats.org/drawingml/2006/table">
            <a:tbl>
              <a:tblPr firstRow="1" firstCol="1" bandRow="1">
                <a:tableStyleId>{5C22544A-7EE6-4342-B048-85BDC9FD1C3A}</a:tableStyleId>
              </a:tblPr>
              <a:tblGrid>
                <a:gridCol w="1353495"/>
                <a:gridCol w="3565787"/>
                <a:gridCol w="3577661"/>
              </a:tblGrid>
              <a:tr h="259934">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Date</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ru-RU" sz="900" dirty="0">
                          <a:effectLst/>
                          <a:latin typeface="Lucida Sans Unicode" panose="020B0602030504020204" pitchFamily="34" charset="0"/>
                          <a:cs typeface="Lucida Sans Unicode" panose="020B0602030504020204" pitchFamily="34" charset="0"/>
                        </a:rPr>
                        <a:t> </a:t>
                      </a:r>
                      <a:r>
                        <a:rPr lang="en-US" sz="900" dirty="0" smtClean="0">
                          <a:effectLst/>
                          <a:latin typeface="Lucida Sans Unicode" panose="020B0602030504020204" pitchFamily="34" charset="0"/>
                          <a:cs typeface="Lucida Sans Unicode" panose="020B0602030504020204" pitchFamily="34" charset="0"/>
                        </a:rPr>
                        <a:t>Time </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ru-RU" sz="900" dirty="0">
                          <a:effectLst/>
                          <a:latin typeface="Lucida Sans Unicode" panose="020B0602030504020204" pitchFamily="34" charset="0"/>
                          <a:cs typeface="Lucida Sans Unicode" panose="020B0602030504020204" pitchFamily="34" charset="0"/>
                        </a:rPr>
                        <a:t> </a:t>
                      </a:r>
                      <a:r>
                        <a:rPr lang="en-US" sz="900" dirty="0" smtClean="0">
                          <a:effectLst/>
                          <a:latin typeface="Lucida Sans Unicode" panose="020B0602030504020204" pitchFamily="34" charset="0"/>
                          <a:cs typeface="Lucida Sans Unicode" panose="020B0602030504020204" pitchFamily="34" charset="0"/>
                        </a:rPr>
                        <a:t>Channels</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72114">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14:00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28204">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900" dirty="0" smtClean="0">
                          <a:effectLst/>
                          <a:latin typeface="Lucida Sans Unicode" panose="020B0602030504020204" pitchFamily="34" charset="0"/>
                          <a:ea typeface="Calibri"/>
                          <a:cs typeface="Lucida Sans Unicode" panose="020B0602030504020204" pitchFamily="34" charset="0"/>
                        </a:rPr>
                        <a:t>17:22</a:t>
                      </a:r>
                      <a:endParaRPr lang="ru-RU" sz="900" dirty="0" smtClean="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6302">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17:22</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23155">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17:35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40490">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13:00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6858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17:33</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2467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18:02</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44015">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19:03</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63352">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20:50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16955">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20:55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44016">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21:12</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302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21:41</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Xezer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22854">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21:42</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Xezer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44016">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302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ARB</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1516">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18:10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4663">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20:44</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65234">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20:58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44016">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21:36</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Xezer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302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21:39</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Xezer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16580">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08:30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02862">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12:00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199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21:07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11423">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20:58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97705">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21.10.2017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bl>
          </a:graphicData>
        </a:graphic>
      </p:graphicFrame>
    </p:spTree>
    <p:extLst>
      <p:ext uri="{BB962C8B-B14F-4D97-AF65-F5344CB8AC3E}">
        <p14:creationId xmlns:p14="http://schemas.microsoft.com/office/powerpoint/2010/main" val="827119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52128"/>
          </a:xfrm>
        </p:spPr>
        <p:txBody>
          <a:bodyPr>
            <a:normAutofit/>
          </a:bodyPr>
          <a:lstStyle/>
          <a:p>
            <a:r>
              <a:rPr lang="en-US" sz="4800" b="1" dirty="0" smtClean="0">
                <a:solidFill>
                  <a:srgbClr val="C00000"/>
                </a:solidFill>
                <a:latin typeface="Lucida Sans Unicode" panose="020B0602030504020204" pitchFamily="34" charset="0"/>
                <a:cs typeface="Lucida Sans Unicode" panose="020B0602030504020204" pitchFamily="34" charset="0"/>
              </a:rPr>
              <a:t>Radio Monitoring </a:t>
            </a:r>
            <a:endParaRPr lang="ru-RU" sz="4800" b="1" dirty="0">
              <a:solidFill>
                <a:srgbClr val="C00000"/>
              </a:solidFill>
              <a:latin typeface="Lucida Sans Unicode" panose="020B0602030504020204" pitchFamily="34" charset="0"/>
              <a:cs typeface="Lucida Sans Unicode" panose="020B0602030504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6333949"/>
              </p:ext>
            </p:extLst>
          </p:nvPr>
        </p:nvGraphicFramePr>
        <p:xfrm>
          <a:off x="323528" y="2492896"/>
          <a:ext cx="8352928" cy="493769"/>
        </p:xfrm>
        <a:graphic>
          <a:graphicData uri="http://schemas.openxmlformats.org/drawingml/2006/table">
            <a:tbl>
              <a:tblPr firstRow="1" firstCol="1" bandRow="1">
                <a:tableStyleId>{5C22544A-7EE6-4342-B048-85BDC9FD1C3A}</a:tableStyleId>
              </a:tblPr>
              <a:tblGrid>
                <a:gridCol w="2439747"/>
                <a:gridCol w="2776266"/>
                <a:gridCol w="3136915"/>
              </a:tblGrid>
              <a:tr h="288032">
                <a:tc>
                  <a:txBody>
                    <a:bodyPr/>
                    <a:lstStyle/>
                    <a:p>
                      <a:pPr algn="ctr">
                        <a:lnSpc>
                          <a:spcPct val="115000"/>
                        </a:lnSpc>
                        <a:spcAft>
                          <a:spcPts val="0"/>
                        </a:spcAft>
                      </a:pPr>
                      <a:r>
                        <a:rPr lang="en-GB" sz="1100" b="1" dirty="0">
                          <a:effectLst/>
                          <a:latin typeface="Lucida Sans Unicode" panose="020B0602030504020204" pitchFamily="34" charset="0"/>
                          <a:cs typeface="Lucida Sans Unicode" panose="020B0602030504020204" pitchFamily="34" charset="0"/>
                        </a:rPr>
                        <a:t>Date </a:t>
                      </a:r>
                      <a:endParaRPr lang="ru-RU" sz="1100" b="1"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GB" sz="1100" dirty="0">
                          <a:effectLst/>
                          <a:latin typeface="Lucida Sans Unicode" panose="020B0602030504020204" pitchFamily="34" charset="0"/>
                          <a:cs typeface="Lucida Sans Unicode" panose="020B0602030504020204" pitchFamily="34" charset="0"/>
                        </a:rPr>
                        <a:t>Time </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GB" sz="1100" dirty="0">
                          <a:effectLst/>
                          <a:latin typeface="Lucida Sans Unicode" panose="020B0602030504020204" pitchFamily="34" charset="0"/>
                          <a:cs typeface="Lucida Sans Unicode" panose="020B0602030504020204" pitchFamily="34" charset="0"/>
                        </a:rPr>
                        <a:t>Radio Station</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r h="205737">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18.10.2017</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10:00</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err="1" smtClean="0">
                          <a:effectLst/>
                          <a:latin typeface="Lucida Sans Unicode" panose="020B0602030504020204" pitchFamily="34" charset="0"/>
                          <a:ea typeface="Calibri"/>
                          <a:cs typeface="Lucida Sans Unicode" panose="020B0602030504020204" pitchFamily="34" charset="0"/>
                        </a:rPr>
                        <a:t>Burc</a:t>
                      </a:r>
                      <a:r>
                        <a:rPr lang="en-US" sz="1100" dirty="0" smtClean="0">
                          <a:effectLst/>
                          <a:latin typeface="Lucida Sans Unicode" panose="020B0602030504020204" pitchFamily="34" charset="0"/>
                          <a:ea typeface="Calibri"/>
                          <a:cs typeface="Lucida Sans Unicode" panose="020B0602030504020204" pitchFamily="34" charset="0"/>
                        </a:rPr>
                        <a:t> FM</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bl>
          </a:graphicData>
        </a:graphic>
      </p:graphicFrame>
    </p:spTree>
    <p:extLst>
      <p:ext uri="{BB962C8B-B14F-4D97-AF65-F5344CB8AC3E}">
        <p14:creationId xmlns:p14="http://schemas.microsoft.com/office/powerpoint/2010/main" val="1675626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451768"/>
            <a:ext cx="5742384" cy="249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0" y="3105835"/>
            <a:ext cx="4572000" cy="1477328"/>
          </a:xfrm>
          <a:prstGeom prst="rect">
            <a:avLst/>
          </a:prstGeom>
        </p:spPr>
        <p:txBody>
          <a:bodyPr>
            <a:spAutoFit/>
          </a:bodyPr>
          <a:lstStyle/>
          <a:p>
            <a:endParaRPr lang="en-GB" dirty="0" smtClean="0">
              <a:hlinkClick r:id="rId3"/>
            </a:endParaRPr>
          </a:p>
          <a:p>
            <a:endParaRPr lang="en-GB" dirty="0">
              <a:hlinkClick r:id="rId3"/>
            </a:endParaRPr>
          </a:p>
          <a:p>
            <a:r>
              <a:rPr lang="en-US" dirty="0" smtClean="0">
                <a:solidFill>
                  <a:srgbClr val="FF0000"/>
                </a:solidFill>
                <a:latin typeface="Lucida Sans Unicode" panose="020B0602030504020204" pitchFamily="34" charset="0"/>
                <a:cs typeface="Lucida Sans Unicode" panose="020B0602030504020204" pitchFamily="34" charset="0"/>
              </a:rPr>
              <a:t>Watch </a:t>
            </a:r>
            <a:r>
              <a:rPr lang="en-US" dirty="0">
                <a:solidFill>
                  <a:srgbClr val="FF0000"/>
                </a:solidFill>
                <a:latin typeface="Lucida Sans Unicode" panose="020B0602030504020204" pitchFamily="34" charset="0"/>
                <a:cs typeface="Lucida Sans Unicode" panose="020B0602030504020204" pitchFamily="34" charset="0"/>
              </a:rPr>
              <a:t>us on YouTube channel: </a:t>
            </a:r>
          </a:p>
          <a:p>
            <a:endParaRPr lang="en-GB" dirty="0">
              <a:hlinkClick r:id="rId3"/>
            </a:endParaRPr>
          </a:p>
          <a:p>
            <a:r>
              <a:rPr lang="en-GB" dirty="0">
                <a:hlinkClick r:id="rId4"/>
              </a:rPr>
              <a:t>https://www.youtube.com/user/ItecaCaspian</a:t>
            </a:r>
            <a:r>
              <a:rPr lang="en-GB" dirty="0" smtClean="0">
                <a:hlinkClick r:id="rId4"/>
              </a:rPr>
              <a:t>/</a:t>
            </a:r>
            <a:r>
              <a:rPr lang="en-GB" dirty="0" smtClean="0"/>
              <a:t> </a:t>
            </a:r>
            <a:endParaRPr lang="ru-RU" dirty="0"/>
          </a:p>
        </p:txBody>
      </p:sp>
    </p:spTree>
    <p:extLst>
      <p:ext uri="{BB962C8B-B14F-4D97-AF65-F5344CB8AC3E}">
        <p14:creationId xmlns:p14="http://schemas.microsoft.com/office/powerpoint/2010/main" val="3619093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484785"/>
            <a:ext cx="8280920" cy="5816977"/>
          </a:xfrm>
          <a:prstGeom prst="rect">
            <a:avLst/>
          </a:prstGeom>
        </p:spPr>
        <p:txBody>
          <a:bodyPr wrap="square">
            <a:spAutoFit/>
          </a:bodyPr>
          <a:lstStyle/>
          <a:p>
            <a:endParaRPr lang="en-US" i="1" dirty="0" smtClean="0">
              <a:latin typeface="Lucida Sans Unicode" panose="020B0602030504020204" pitchFamily="34" charset="0"/>
              <a:cs typeface="Lucida Sans Unicode" panose="020B0602030504020204" pitchFamily="34" charset="0"/>
            </a:endParaRPr>
          </a:p>
          <a:p>
            <a:endParaRPr lang="en-US" i="1" dirty="0">
              <a:latin typeface="Lucida Sans Unicode" panose="020B0602030504020204" pitchFamily="34" charset="0"/>
              <a:cs typeface="Lucida Sans Unicode" panose="020B0602030504020204" pitchFamily="34" charset="0"/>
            </a:endParaRPr>
          </a:p>
          <a:p>
            <a:endParaRPr lang="en-US" i="1" dirty="0" smtClean="0">
              <a:latin typeface="Lucida Sans Unicode" panose="020B0602030504020204" pitchFamily="34" charset="0"/>
              <a:cs typeface="Lucida Sans Unicode" panose="020B0602030504020204" pitchFamily="34" charset="0"/>
            </a:endParaRPr>
          </a:p>
          <a:p>
            <a:endParaRPr lang="en-US" i="1" dirty="0">
              <a:latin typeface="Lucida Sans Unicode" panose="020B0602030504020204" pitchFamily="34" charset="0"/>
              <a:cs typeface="Lucida Sans Unicode" panose="020B0602030504020204" pitchFamily="34" charset="0"/>
            </a:endParaRPr>
          </a:p>
          <a:p>
            <a:endParaRPr lang="en-US" i="1" dirty="0" smtClean="0">
              <a:latin typeface="Lucida Sans Unicode" panose="020B0602030504020204" pitchFamily="34" charset="0"/>
              <a:cs typeface="Lucida Sans Unicode" panose="020B0602030504020204" pitchFamily="34" charset="0"/>
            </a:endParaRPr>
          </a:p>
          <a:p>
            <a:r>
              <a:rPr lang="en-US" b="1" i="1" dirty="0">
                <a:latin typeface="Lucida Sans Unicode" panose="020B0602030504020204" pitchFamily="34" charset="0"/>
                <a:cs typeface="Lucida Sans Unicode" panose="020B0602030504020204" pitchFamily="34" charset="0"/>
              </a:rPr>
              <a:t>Total number </a:t>
            </a:r>
            <a:r>
              <a:rPr lang="en-US" b="1" i="1" dirty="0" smtClean="0">
                <a:latin typeface="Lucida Sans Unicode" panose="020B0602030504020204" pitchFamily="34" charset="0"/>
                <a:cs typeface="Lucida Sans Unicode" panose="020B0602030504020204" pitchFamily="34" charset="0"/>
              </a:rPr>
              <a:t>of  WorldBuild Baku                               8 556</a:t>
            </a:r>
          </a:p>
          <a:p>
            <a:endParaRPr lang="en-US" b="1" i="1" dirty="0" smtClean="0">
              <a:latin typeface="Lucida Sans Unicode" panose="020B0602030504020204" pitchFamily="34" charset="0"/>
              <a:cs typeface="Lucida Sans Unicode" panose="020B0602030504020204" pitchFamily="34" charset="0"/>
            </a:endParaRPr>
          </a:p>
          <a:p>
            <a:endParaRPr lang="en-US" b="1" i="1" dirty="0">
              <a:latin typeface="Lucida Sans Unicode" panose="020B0602030504020204" pitchFamily="34" charset="0"/>
              <a:cs typeface="Lucida Sans Unicode" panose="020B0602030504020204" pitchFamily="34" charset="0"/>
            </a:endParaRPr>
          </a:p>
          <a:p>
            <a:endParaRPr lang="en-US" b="1" i="1" dirty="0" smtClean="0">
              <a:latin typeface="Lucida Sans Unicode" panose="020B0602030504020204" pitchFamily="34" charset="0"/>
              <a:cs typeface="Lucida Sans Unicode" panose="020B0602030504020204" pitchFamily="34" charset="0"/>
            </a:endParaRPr>
          </a:p>
          <a:p>
            <a:r>
              <a:rPr lang="en-US" b="1" i="1" dirty="0" smtClean="0">
                <a:latin typeface="Lucida Sans Unicode" panose="020B0602030504020204" pitchFamily="34" charset="0"/>
                <a:cs typeface="Lucida Sans Unicode" panose="020B0602030504020204" pitchFamily="34" charset="0"/>
              </a:rPr>
              <a:t>Total </a:t>
            </a:r>
            <a:r>
              <a:rPr lang="en-US" b="1" i="1" dirty="0">
                <a:latin typeface="Lucida Sans Unicode" panose="020B0602030504020204" pitchFamily="34" charset="0"/>
                <a:cs typeface="Lucida Sans Unicode" panose="020B0602030504020204" pitchFamily="34" charset="0"/>
              </a:rPr>
              <a:t>number of </a:t>
            </a:r>
            <a:r>
              <a:rPr lang="en-US" b="1" i="1" dirty="0" smtClean="0">
                <a:latin typeface="Lucida Sans Unicode" panose="020B0602030504020204" pitchFamily="34" charset="0"/>
                <a:cs typeface="Lucida Sans Unicode" panose="020B0602030504020204" pitchFamily="34" charset="0"/>
              </a:rPr>
              <a:t> Aquatherm Baku                              </a:t>
            </a:r>
            <a:r>
              <a:rPr lang="ru-RU" b="1" i="1" dirty="0" smtClean="0">
                <a:latin typeface="Lucida Sans Unicode" panose="020B0602030504020204" pitchFamily="34" charset="0"/>
                <a:cs typeface="Lucida Sans Unicode" panose="020B0602030504020204" pitchFamily="34" charset="0"/>
              </a:rPr>
              <a:t>1</a:t>
            </a:r>
            <a:r>
              <a:rPr lang="ru-RU" b="1" i="1" dirty="0">
                <a:latin typeface="Lucida Sans Unicode" panose="020B0602030504020204" pitchFamily="34" charset="0"/>
                <a:cs typeface="Lucida Sans Unicode" panose="020B0602030504020204" pitchFamily="34" charset="0"/>
              </a:rPr>
              <a:t> </a:t>
            </a:r>
            <a:r>
              <a:rPr lang="en-US" b="1" i="1" dirty="0" smtClean="0">
                <a:latin typeface="Lucida Sans Unicode" panose="020B0602030504020204" pitchFamily="34" charset="0"/>
                <a:cs typeface="Lucida Sans Unicode" panose="020B0602030504020204" pitchFamily="34" charset="0"/>
              </a:rPr>
              <a:t>700</a:t>
            </a:r>
            <a:endParaRPr lang="en-US" b="1" i="1" dirty="0">
              <a:latin typeface="Lucida Sans Unicode" panose="020B0602030504020204" pitchFamily="34" charset="0"/>
              <a:cs typeface="Lucida Sans Unicode" panose="020B0602030504020204" pitchFamily="34" charset="0"/>
            </a:endParaRPr>
          </a:p>
          <a:p>
            <a:pPr algn="ctr"/>
            <a:endParaRPr lang="en-US" sz="2400" b="1" i="1" dirty="0" smtClean="0">
              <a:latin typeface="Lucida Sans Unicode" panose="020B0602030504020204" pitchFamily="34" charset="0"/>
              <a:cs typeface="Lucida Sans Unicode" panose="020B0602030504020204" pitchFamily="34" charset="0"/>
            </a:endParaRPr>
          </a:p>
          <a:p>
            <a:pPr algn="ctr"/>
            <a:endParaRPr lang="en-US" sz="2400" b="1" i="1" dirty="0">
              <a:latin typeface="Lucida Sans Unicode" panose="020B0602030504020204" pitchFamily="34" charset="0"/>
              <a:cs typeface="Lucida Sans Unicode" panose="020B0602030504020204" pitchFamily="34" charset="0"/>
            </a:endParaRPr>
          </a:p>
          <a:p>
            <a:r>
              <a:rPr lang="en-US" b="1" i="1" dirty="0">
                <a:latin typeface="Lucida Sans Unicode" panose="020B0602030504020204" pitchFamily="34" charset="0"/>
                <a:cs typeface="Lucida Sans Unicode" panose="020B0602030504020204" pitchFamily="34" charset="0"/>
              </a:rPr>
              <a:t>Total number of </a:t>
            </a:r>
            <a:r>
              <a:rPr lang="en-US" b="1" i="1" dirty="0" smtClean="0">
                <a:latin typeface="Lucida Sans Unicode" panose="020B0602030504020204" pitchFamily="34" charset="0"/>
                <a:cs typeface="Lucida Sans Unicode" panose="020B0602030504020204" pitchFamily="34" charset="0"/>
              </a:rPr>
              <a:t> Securika </a:t>
            </a:r>
            <a:r>
              <a:rPr lang="en-US" b="1" i="1" dirty="0">
                <a:latin typeface="Lucida Sans Unicode" panose="020B0602030504020204" pitchFamily="34" charset="0"/>
                <a:cs typeface="Lucida Sans Unicode" panose="020B0602030504020204" pitchFamily="34" charset="0"/>
              </a:rPr>
              <a:t>Caspian  </a:t>
            </a:r>
            <a:r>
              <a:rPr lang="en-US" b="1" i="1" dirty="0" smtClean="0">
                <a:latin typeface="Lucida Sans Unicode" panose="020B0602030504020204" pitchFamily="34" charset="0"/>
                <a:cs typeface="Lucida Sans Unicode" panose="020B0602030504020204" pitchFamily="34" charset="0"/>
              </a:rPr>
              <a:t>                           1 </a:t>
            </a:r>
            <a:r>
              <a:rPr lang="en-US" b="1" i="1" dirty="0">
                <a:latin typeface="Lucida Sans Unicode" panose="020B0602030504020204" pitchFamily="34" charset="0"/>
                <a:cs typeface="Lucida Sans Unicode" panose="020B0602030504020204" pitchFamily="34" charset="0"/>
              </a:rPr>
              <a:t>730</a:t>
            </a:r>
            <a:endParaRPr lang="en-US" b="1" i="1" dirty="0" smtClean="0">
              <a:latin typeface="Lucida Sans Unicode" panose="020B0602030504020204" pitchFamily="34" charset="0"/>
              <a:cs typeface="Lucida Sans Unicode" panose="020B0602030504020204" pitchFamily="34" charset="0"/>
            </a:endParaRPr>
          </a:p>
          <a:p>
            <a:pPr algn="ctr"/>
            <a:endParaRPr lang="en-US" sz="2400" b="1" i="1" dirty="0">
              <a:latin typeface="Lucida Sans Unicode" panose="020B0602030504020204" pitchFamily="34" charset="0"/>
              <a:cs typeface="Lucida Sans Unicode" panose="020B0602030504020204" pitchFamily="34" charset="0"/>
            </a:endParaRPr>
          </a:p>
          <a:p>
            <a:pPr algn="ctr"/>
            <a:endParaRPr lang="en-US" sz="2400" b="1" i="1" dirty="0" smtClean="0">
              <a:latin typeface="Lucida Sans Unicode" panose="020B0602030504020204" pitchFamily="34" charset="0"/>
              <a:cs typeface="Lucida Sans Unicode" panose="020B0602030504020204" pitchFamily="34" charset="0"/>
            </a:endParaRPr>
          </a:p>
          <a:p>
            <a:pPr algn="ctr"/>
            <a:endParaRPr lang="en-US" sz="2400" b="1" i="1" dirty="0">
              <a:latin typeface="Lucida Sans Unicode" panose="020B0602030504020204" pitchFamily="34" charset="0"/>
              <a:cs typeface="Lucida Sans Unicode" panose="020B0602030504020204" pitchFamily="34" charset="0"/>
            </a:endParaRPr>
          </a:p>
          <a:p>
            <a:pPr algn="ctr"/>
            <a:endParaRPr lang="en-US" sz="2400" b="1" i="1" dirty="0" smtClean="0">
              <a:latin typeface="Lucida Sans Unicode" panose="020B0602030504020204" pitchFamily="34" charset="0"/>
              <a:cs typeface="Lucida Sans Unicode" panose="020B0602030504020204" pitchFamily="34" charset="0"/>
            </a:endParaRPr>
          </a:p>
          <a:p>
            <a:pPr algn="ctr"/>
            <a:endParaRPr lang="ru-RU" sz="2400" b="1" i="1" dirty="0">
              <a:latin typeface="Lucida Sans Unicode" panose="020B0602030504020204" pitchFamily="34" charset="0"/>
              <a:cs typeface="Lucida Sans Unicode" panose="020B0602030504020204" pitchFamily="34" charset="0"/>
            </a:endParaRPr>
          </a:p>
        </p:txBody>
      </p:sp>
      <p:pic>
        <p:nvPicPr>
          <p:cNvPr id="2050" name="Picture 2" descr="D:\~Profile\Desktop\like-button-2015-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672611"/>
            <a:ext cx="1381205" cy="5760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Profile\Desktop\h0fvargheeyaybm4oyy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003" y="260648"/>
            <a:ext cx="4963076" cy="1570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Profile\Desktop\like-button-2015-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7" y="3838507"/>
            <a:ext cx="1381205" cy="576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Profile\Desktop\like-button-2015-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6" y="4725144"/>
            <a:ext cx="1381205"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489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C00000"/>
                </a:solidFill>
                <a:latin typeface="Lucida Sans Unicode" panose="020B0602030504020204" pitchFamily="34" charset="0"/>
                <a:cs typeface="Lucida Sans Unicode" panose="020B0602030504020204" pitchFamily="34" charset="0"/>
              </a:rPr>
              <a:t>Internet portals</a:t>
            </a:r>
            <a:endParaRPr lang="ru-RU" sz="4800" b="1" dirty="0">
              <a:solidFill>
                <a:srgbClr val="C00000"/>
              </a:solidFill>
            </a:endParaRPr>
          </a:p>
        </p:txBody>
      </p:sp>
      <p:sp>
        <p:nvSpPr>
          <p:cNvPr id="3" name="Content Placeholder 2"/>
          <p:cNvSpPr>
            <a:spLocks noGrp="1"/>
          </p:cNvSpPr>
          <p:nvPr>
            <p:ph idx="1"/>
          </p:nvPr>
        </p:nvSpPr>
        <p:spPr>
          <a:xfrm>
            <a:off x="467544" y="1268760"/>
            <a:ext cx="8229600" cy="4896544"/>
          </a:xfrm>
        </p:spPr>
        <p:txBody>
          <a:bodyPr>
            <a:normAutofit/>
          </a:bodyPr>
          <a:lstStyle/>
          <a:p>
            <a:pPr marL="0" lvl="0" indent="0" algn="r">
              <a:buNone/>
            </a:pPr>
            <a:endParaRPr lang="en-US" sz="1000" b="1" dirty="0" smtClean="0">
              <a:latin typeface="Lucida Sans Unicode" panose="020B0602030504020204" pitchFamily="34" charset="0"/>
              <a:cs typeface="Lucida Sans Unicode" panose="020B0602030504020204" pitchFamily="34" charset="0"/>
            </a:endParaRPr>
          </a:p>
          <a:p>
            <a:pPr lvl="0"/>
            <a:r>
              <a:rPr lang="en-US" sz="1000" b="1" u="sng" dirty="0">
                <a:hlinkClick r:id="rId2"/>
              </a:rPr>
              <a:t>http://marja.az/news/12798?title=biznesin-inkisaf-etdirilmesi-ucun-novbeti-furset-18-21-oktyabrda-kecirilecek</a:t>
            </a:r>
            <a:endParaRPr lang="ru-RU" sz="1000" dirty="0"/>
          </a:p>
          <a:p>
            <a:pPr lvl="0"/>
            <a:r>
              <a:rPr lang="en-US" sz="1000" b="1" u="sng" dirty="0">
                <a:hlinkClick r:id="rId3"/>
              </a:rPr>
              <a:t>http://salamnews.org/ru/news/read/287249</a:t>
            </a:r>
            <a:endParaRPr lang="ru-RU" sz="1000" dirty="0"/>
          </a:p>
          <a:p>
            <a:pPr lvl="0"/>
            <a:r>
              <a:rPr lang="en-US" sz="1000" b="1" u="sng" dirty="0">
                <a:hlinkClick r:id="rId4"/>
              </a:rPr>
              <a:t>http://salamnews.org/az/news/read/287820</a:t>
            </a:r>
            <a:endParaRPr lang="ru-RU" sz="1000" dirty="0"/>
          </a:p>
          <a:p>
            <a:pPr lvl="0"/>
            <a:r>
              <a:rPr lang="en-US" sz="1000" b="1" u="sng" dirty="0">
                <a:hlinkClick r:id="rId5"/>
              </a:rPr>
              <a:t>http://azertag.az/ru/xeber/V_Baku_sostoitsya_yubileinaya_Mezhdunarodnaya_vystavka_Aquatherm_Baku_2017-1092722</a:t>
            </a:r>
            <a:endParaRPr lang="ru-RU" sz="1000" dirty="0"/>
          </a:p>
          <a:p>
            <a:pPr lvl="0"/>
            <a:r>
              <a:rPr lang="en-US" sz="1000" b="1" u="sng" dirty="0">
                <a:hlinkClick r:id="rId6"/>
              </a:rPr>
              <a:t>https://news.milli.az/exibitions/580328.html</a:t>
            </a:r>
            <a:endParaRPr lang="ru-RU" sz="1000" dirty="0"/>
          </a:p>
          <a:p>
            <a:pPr lvl="0"/>
            <a:r>
              <a:rPr lang="en-US" sz="1000" b="1" u="sng" dirty="0">
                <a:hlinkClick r:id="rId7"/>
              </a:rPr>
              <a:t>https://news.day.az/economy/931134.html</a:t>
            </a:r>
            <a:endParaRPr lang="ru-RU" sz="1000" dirty="0"/>
          </a:p>
          <a:p>
            <a:pPr lvl="0"/>
            <a:r>
              <a:rPr lang="en-US" sz="1000" b="1" u="sng" dirty="0">
                <a:hlinkClick r:id="rId8"/>
              </a:rPr>
              <a:t>http://azertag.az/xeber/Bu_il_Bakida_daha_bir_sergi_oz_yubileyini_qeyd_edecek-1092707</a:t>
            </a:r>
            <a:endParaRPr lang="ru-RU" sz="1000" dirty="0"/>
          </a:p>
          <a:p>
            <a:pPr lvl="0"/>
            <a:r>
              <a:rPr lang="en-US" sz="1000" b="1" u="sng" dirty="0">
                <a:hlinkClick r:id="rId9"/>
              </a:rPr>
              <a:t>http://report.az/ru/turizm-i-vystavki/v-oktyabre-projdet-mezhdunarodnaya-vystavka-aquatherm-baku-2017/</a:t>
            </a:r>
            <a:endParaRPr lang="ru-RU" sz="1000" dirty="0"/>
          </a:p>
          <a:p>
            <a:pPr lvl="0"/>
            <a:r>
              <a:rPr lang="en-US" sz="1000" b="1" u="sng" dirty="0">
                <a:hlinkClick r:id="rId10"/>
              </a:rPr>
              <a:t>http://hafta.az/index2.php?m=yazi&amp;id=205557</a:t>
            </a:r>
            <a:endParaRPr lang="ru-RU" sz="1000" dirty="0"/>
          </a:p>
          <a:p>
            <a:pPr lvl="0"/>
            <a:r>
              <a:rPr lang="en-US" sz="1000" b="1" u="sng" dirty="0">
                <a:hlinkClick r:id="rId11"/>
              </a:rPr>
              <a:t>http://www.caspianenergy.net/en/infrastructure/42977-10th-anniversary-international-exhibition</a:t>
            </a:r>
            <a:endParaRPr lang="ru-RU" sz="1000" dirty="0"/>
          </a:p>
          <a:p>
            <a:pPr lvl="0"/>
            <a:r>
              <a:rPr lang="en-US" sz="1000" b="1" u="sng" dirty="0">
                <a:hlinkClick r:id="rId12"/>
              </a:rPr>
              <a:t>http://www.caspianenergy.net/ru/infrastruktura/42978-10th-anniversary-international-exhibition</a:t>
            </a:r>
            <a:endParaRPr lang="ru-RU" sz="1000" dirty="0"/>
          </a:p>
          <a:p>
            <a:pPr lvl="0"/>
            <a:r>
              <a:rPr lang="en-US" sz="1000" b="1" u="sng" dirty="0">
                <a:hlinkClick r:id="rId13"/>
              </a:rPr>
              <a:t>http://metbuat.az/news/789113/oktyabrda-aquatherm-baku-2017-beynelxalq-sergisi-kecirilecek.html</a:t>
            </a:r>
            <a:endParaRPr lang="ru-RU" sz="1000" dirty="0"/>
          </a:p>
          <a:p>
            <a:pPr lvl="0"/>
            <a:r>
              <a:rPr lang="en-US" sz="1000" b="1" u="sng" dirty="0">
                <a:hlinkClick r:id="rId14"/>
              </a:rPr>
              <a:t>http://abc.az/eng/news_12_09_2017_105535.html</a:t>
            </a:r>
            <a:endParaRPr lang="ru-RU" sz="1000" dirty="0"/>
          </a:p>
          <a:p>
            <a:pPr lvl="0"/>
            <a:r>
              <a:rPr lang="en-US" sz="1000" b="1" u="sng" dirty="0">
                <a:hlinkClick r:id="rId15"/>
              </a:rPr>
              <a:t>http://www.abc.az/news_12_09_2017_105535.html</a:t>
            </a:r>
            <a:endParaRPr lang="ru-RU" sz="1000" dirty="0"/>
          </a:p>
          <a:p>
            <a:pPr lvl="0"/>
            <a:r>
              <a:rPr lang="en-US" sz="1000" b="1" u="sng" dirty="0">
                <a:hlinkClick r:id="rId16"/>
              </a:rPr>
              <a:t>http://www.azadliq.az/xeber/178356/oktyabrda-aquatherm-baku-2017-beynelxalq-sergisi-kecirilecek/</a:t>
            </a:r>
            <a:endParaRPr lang="ru-RU" sz="1000" dirty="0"/>
          </a:p>
          <a:p>
            <a:pPr lvl="0"/>
            <a:r>
              <a:rPr lang="en-US" sz="1000" b="1" u="sng" dirty="0">
                <a:hlinkClick r:id="rId17"/>
              </a:rPr>
              <a:t>http://cia.az/news-view/76159-Aquatherm-Baku-2017-sergisi-kechirilecek</a:t>
            </a:r>
            <a:endParaRPr lang="ru-RU" sz="1000" dirty="0"/>
          </a:p>
          <a:p>
            <a:pPr lvl="0"/>
            <a:r>
              <a:rPr lang="en-US" sz="1000" b="1" u="sng" dirty="0">
                <a:hlinkClick r:id="rId18"/>
              </a:rPr>
              <a:t>http://son.az/az/news/264529/oktyabrda-aquatherm-baku-2017-beynelxalq-sergisi-kecirilecek</a:t>
            </a:r>
            <a:endParaRPr lang="ru-RU" sz="1000" dirty="0"/>
          </a:p>
          <a:p>
            <a:pPr lvl="0"/>
            <a:r>
              <a:rPr lang="en-US" sz="1000" b="1" u="sng" dirty="0">
                <a:hlinkClick r:id="rId19"/>
              </a:rPr>
              <a:t>http://report.az/turizm-ve-sergiler/oktyabrda-aquatherm-baku-2017-beynelxalq-sergisi-kecirilecek/</a:t>
            </a:r>
            <a:endParaRPr lang="ru-RU" sz="1000" dirty="0"/>
          </a:p>
          <a:p>
            <a:pPr lvl="0"/>
            <a:r>
              <a:rPr lang="en-US" sz="1000" b="1" u="sng" dirty="0">
                <a:hlinkClick r:id="rId20"/>
              </a:rPr>
              <a:t>http://son.az/az/news/264515/aquatherm-baku-2017-sergisi-kecirilecek</a:t>
            </a:r>
            <a:endParaRPr lang="ru-RU" sz="1000" dirty="0"/>
          </a:p>
          <a:p>
            <a:pPr lvl="0"/>
            <a:r>
              <a:rPr lang="en-US" sz="1000" b="1" u="sng" dirty="0">
                <a:hlinkClick r:id="rId21"/>
              </a:rPr>
              <a:t>https://az.trend.az/business/2795520.html</a:t>
            </a:r>
            <a:endParaRPr lang="ru-RU" sz="1000" dirty="0"/>
          </a:p>
          <a:p>
            <a:pPr marL="0" lvl="0" indent="0" algn="r">
              <a:buNone/>
            </a:pPr>
            <a:endParaRPr lang="en-US" sz="1000" b="1" dirty="0">
              <a:latin typeface="Lucida Sans Unicode" panose="020B0602030504020204" pitchFamily="34" charset="0"/>
              <a:cs typeface="Lucida Sans Unicode" panose="020B0602030504020204" pitchFamily="34" charset="0"/>
            </a:endParaRPr>
          </a:p>
          <a:p>
            <a:pPr marL="0" lvl="0" indent="0" algn="r">
              <a:buNone/>
            </a:pPr>
            <a:endParaRPr lang="en-US" sz="1000" b="1" dirty="0" smtClean="0">
              <a:latin typeface="Lucida Sans Unicode" panose="020B0602030504020204" pitchFamily="34" charset="0"/>
              <a:cs typeface="Lucida Sans Unicode" panose="020B0602030504020204" pitchFamily="34" charset="0"/>
            </a:endParaRPr>
          </a:p>
          <a:p>
            <a:pPr marL="0" lvl="0" indent="0" algn="r">
              <a:buNone/>
            </a:pPr>
            <a:endParaRPr lang="en-US" sz="1000" b="1" dirty="0">
              <a:latin typeface="Lucida Sans Unicode" panose="020B0602030504020204" pitchFamily="34" charset="0"/>
              <a:cs typeface="Lucida Sans Unicode" panose="020B0602030504020204" pitchFamily="34" charset="0"/>
            </a:endParaRPr>
          </a:p>
          <a:p>
            <a:pPr marL="0" lvl="0" indent="0" algn="r">
              <a:buNone/>
            </a:pPr>
            <a:r>
              <a:rPr lang="en-US" sz="1300" b="1" dirty="0" smtClean="0">
                <a:solidFill>
                  <a:srgbClr val="C00000"/>
                </a:solidFill>
                <a:latin typeface="Lucida Sans Unicode" panose="020B0602030504020204" pitchFamily="34" charset="0"/>
                <a:cs typeface="Lucida Sans Unicode" panose="020B0602030504020204" pitchFamily="34" charset="0"/>
              </a:rPr>
              <a:t>Total</a:t>
            </a:r>
            <a:r>
              <a:rPr lang="en-US" sz="1300" b="1" dirty="0">
                <a:solidFill>
                  <a:srgbClr val="C00000"/>
                </a:solidFill>
                <a:latin typeface="Lucida Sans Unicode" panose="020B0602030504020204" pitchFamily="34" charset="0"/>
                <a:cs typeface="Lucida Sans Unicode" panose="020B0602030504020204" pitchFamily="34" charset="0"/>
              </a:rPr>
              <a:t>: </a:t>
            </a:r>
            <a:r>
              <a:rPr lang="en-US" sz="1300" b="1" dirty="0" smtClean="0">
                <a:solidFill>
                  <a:srgbClr val="C00000"/>
                </a:solidFill>
                <a:latin typeface="Lucida Sans Unicode" panose="020B0602030504020204" pitchFamily="34" charset="0"/>
                <a:cs typeface="Lucida Sans Unicode" panose="020B0602030504020204" pitchFamily="34" charset="0"/>
              </a:rPr>
              <a:t>340 </a:t>
            </a:r>
            <a:r>
              <a:rPr lang="en-US" sz="1300" b="1" dirty="0">
                <a:solidFill>
                  <a:srgbClr val="C00000"/>
                </a:solidFill>
                <a:latin typeface="Lucida Sans Unicode" panose="020B0602030504020204" pitchFamily="34" charset="0"/>
                <a:cs typeface="Lucida Sans Unicode" panose="020B0602030504020204" pitchFamily="34" charset="0"/>
              </a:rPr>
              <a:t>articles </a:t>
            </a:r>
            <a:endParaRPr lang="ru-RU" sz="1300" b="1" dirty="0">
              <a:solidFill>
                <a:srgbClr val="C00000"/>
              </a:solidFill>
              <a:latin typeface="Lucida Sans Unicode" panose="020B0602030504020204" pitchFamily="34" charset="0"/>
              <a:cs typeface="Lucida Sans Unicode" panose="020B0602030504020204" pitchFamily="34" charset="0"/>
            </a:endParaRPr>
          </a:p>
          <a:p>
            <a:pPr marL="0" indent="0">
              <a:buNone/>
            </a:pPr>
            <a:endParaRPr lang="ru-RU" sz="1000"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678328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Profile\Documents\Exhibitions_2017\Iteca\Autumn\Iteca\WorldBuildBaku\PR-reports\worldbuild med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374213"/>
            <a:ext cx="4684713" cy="332581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Profile\Documents\Exhibitions_2017\Iteca\Autumn\Iteca\WorldBuildBaku\PR-reports\AquaTherm2017 thanks 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1837" y="1365705"/>
            <a:ext cx="2975366" cy="334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67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C00000"/>
                </a:solidFill>
                <a:latin typeface="Lucida Sans Unicode" panose="020B0602030504020204" pitchFamily="34" charset="0"/>
                <a:cs typeface="Lucida Sans Unicode" panose="020B0602030504020204" pitchFamily="34" charset="0"/>
              </a:rPr>
              <a:t>See you in </a:t>
            </a:r>
            <a:r>
              <a:rPr lang="en-US" sz="4800" b="1" dirty="0" smtClean="0">
                <a:solidFill>
                  <a:srgbClr val="C00000"/>
                </a:solidFill>
                <a:latin typeface="Lucida Sans Unicode" panose="020B0602030504020204" pitchFamily="34" charset="0"/>
                <a:cs typeface="Lucida Sans Unicode" panose="020B0602030504020204" pitchFamily="34" charset="0"/>
              </a:rPr>
              <a:t>2018!</a:t>
            </a:r>
            <a:endParaRPr lang="ru-RU" sz="4800" b="1" dirty="0">
              <a:solidFill>
                <a:srgbClr val="C00000"/>
              </a:solidFill>
            </a:endParaRPr>
          </a:p>
        </p:txBody>
      </p:sp>
      <p:pic>
        <p:nvPicPr>
          <p:cNvPr id="10242" name="Picture 2" descr="\\server\Design\WebSitesInfo\~Designs_Facebook\2018\WORLDBUILD2018 FACEBOOK 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54" y="1429410"/>
            <a:ext cx="4320480" cy="159968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server\Design\WebSitesInfo\~Designs_Facebook\2018\facebook AquaTherm2018 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284984"/>
            <a:ext cx="4216349" cy="156113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erver\Design\WebSitesInfo\~Designs_Facebook\2018\facebook SecurikaCaspian20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437112"/>
            <a:ext cx="4104456" cy="151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054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4048058"/>
              </p:ext>
            </p:extLst>
          </p:nvPr>
        </p:nvGraphicFramePr>
        <p:xfrm>
          <a:off x="539552" y="44624"/>
          <a:ext cx="8229600" cy="593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261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080120"/>
          </a:xfrm>
        </p:spPr>
        <p:txBody>
          <a:bodyPr>
            <a:normAutofit/>
          </a:bodyPr>
          <a:lstStyle/>
          <a:p>
            <a:r>
              <a:rPr lang="en-US" sz="4800" b="1" dirty="0">
                <a:solidFill>
                  <a:srgbClr val="C00000"/>
                </a:solidFill>
                <a:latin typeface="Lucida Sans Unicode" panose="020B0602030504020204" pitchFamily="34" charset="0"/>
                <a:cs typeface="Lucida Sans Unicode" panose="020B0602030504020204" pitchFamily="34" charset="0"/>
              </a:rPr>
              <a:t>Statistics</a:t>
            </a:r>
            <a:endParaRPr lang="ru-RU" sz="4800" b="1" dirty="0">
              <a:solidFill>
                <a:srgbClr val="C00000"/>
              </a:solidFill>
            </a:endParaRPr>
          </a:p>
        </p:txBody>
      </p:sp>
      <p:sp>
        <p:nvSpPr>
          <p:cNvPr id="3" name="Subtitle 2"/>
          <p:cNvSpPr>
            <a:spLocks noGrp="1"/>
          </p:cNvSpPr>
          <p:nvPr>
            <p:ph type="subTitle" idx="1"/>
          </p:nvPr>
        </p:nvSpPr>
        <p:spPr>
          <a:xfrm>
            <a:off x="827584" y="1340768"/>
            <a:ext cx="7704856" cy="3888432"/>
          </a:xfrm>
        </p:spPr>
        <p:txBody>
          <a:bodyPr>
            <a:normAutofit fontScale="32500" lnSpcReduction="20000"/>
          </a:bodyPr>
          <a:lstStyle/>
          <a:p>
            <a:pPr algn="just"/>
            <a:endParaRPr lang="en-GB" sz="4300" b="1" i="1" dirty="0" smtClean="0">
              <a:solidFill>
                <a:schemeClr val="tx1"/>
              </a:solidFill>
              <a:latin typeface="Lucida Sans Unicode" panose="020B0602030504020204" pitchFamily="34" charset="0"/>
              <a:cs typeface="Lucida Sans Unicode" panose="020B0602030504020204" pitchFamily="34" charset="0"/>
            </a:endParaRPr>
          </a:p>
          <a:p>
            <a:pPr algn="just"/>
            <a:r>
              <a:rPr lang="en-GB" sz="4300" b="1" i="1" dirty="0" smtClean="0">
                <a:solidFill>
                  <a:schemeClr val="tx1"/>
                </a:solidFill>
                <a:latin typeface="Lucida Sans Unicode" panose="020B0602030504020204" pitchFamily="34" charset="0"/>
                <a:cs typeface="Lucida Sans Unicode" panose="020B0602030504020204" pitchFamily="34" charset="0"/>
              </a:rPr>
              <a:t>Of the </a:t>
            </a:r>
            <a:r>
              <a:rPr lang="en-GB" sz="4300" b="1" i="1" dirty="0" smtClean="0">
                <a:solidFill>
                  <a:schemeClr val="tx1"/>
                </a:solidFill>
                <a:latin typeface="Lucida Sans Unicode" panose="020B0602030504020204" pitchFamily="34" charset="0"/>
                <a:cs typeface="Lucida Sans Unicode" panose="020B0602030504020204" pitchFamily="34" charset="0"/>
              </a:rPr>
              <a:t> </a:t>
            </a:r>
            <a:r>
              <a:rPr lang="en-GB" sz="4300" b="1" i="1" dirty="0" err="1" smtClean="0">
                <a:solidFill>
                  <a:schemeClr val="tx1"/>
                </a:solidFill>
                <a:latin typeface="Lucida Sans Unicode" panose="020B0602030504020204" pitchFamily="34" charset="0"/>
                <a:cs typeface="Lucida Sans Unicode" panose="020B0602030504020204" pitchFamily="34" charset="0"/>
              </a:rPr>
              <a:t>WorldBuild</a:t>
            </a:r>
            <a:r>
              <a:rPr lang="en-GB" sz="4300" b="1" i="1" dirty="0" smtClean="0">
                <a:solidFill>
                  <a:schemeClr val="tx1"/>
                </a:solidFill>
                <a:latin typeface="Lucida Sans Unicode" panose="020B0602030504020204" pitchFamily="34" charset="0"/>
                <a:cs typeface="Lucida Sans Unicode" panose="020B0602030504020204" pitchFamily="34" charset="0"/>
              </a:rPr>
              <a:t> Baku, </a:t>
            </a:r>
            <a:r>
              <a:rPr lang="en-GB" sz="4300" b="1" i="1" dirty="0" err="1" smtClean="0">
                <a:solidFill>
                  <a:schemeClr val="tx1"/>
                </a:solidFill>
                <a:latin typeface="Lucida Sans Unicode" panose="020B0602030504020204" pitchFamily="34" charset="0"/>
                <a:cs typeface="Lucida Sans Unicode" panose="020B0602030504020204" pitchFamily="34" charset="0"/>
              </a:rPr>
              <a:t>Aquatherm</a:t>
            </a:r>
            <a:r>
              <a:rPr lang="en-GB" sz="4300" b="1" i="1" dirty="0" smtClean="0">
                <a:solidFill>
                  <a:schemeClr val="tx1"/>
                </a:solidFill>
                <a:latin typeface="Lucida Sans Unicode" panose="020B0602030504020204" pitchFamily="34" charset="0"/>
                <a:cs typeface="Lucida Sans Unicode" panose="020B0602030504020204" pitchFamily="34" charset="0"/>
              </a:rPr>
              <a:t> Baku and </a:t>
            </a:r>
            <a:r>
              <a:rPr lang="en-GB" sz="4300" b="1" i="1" dirty="0" err="1" smtClean="0">
                <a:solidFill>
                  <a:schemeClr val="tx1"/>
                </a:solidFill>
                <a:latin typeface="Lucida Sans Unicode" panose="020B0602030504020204" pitchFamily="34" charset="0"/>
                <a:cs typeface="Lucida Sans Unicode" panose="020B0602030504020204" pitchFamily="34" charset="0"/>
              </a:rPr>
              <a:t>Securika</a:t>
            </a:r>
            <a:r>
              <a:rPr lang="en-GB" sz="4300" b="1" i="1" dirty="0" smtClean="0">
                <a:solidFill>
                  <a:schemeClr val="tx1"/>
                </a:solidFill>
                <a:latin typeface="Lucida Sans Unicode" panose="020B0602030504020204" pitchFamily="34" charset="0"/>
                <a:cs typeface="Lucida Sans Unicode" panose="020B0602030504020204" pitchFamily="34" charset="0"/>
              </a:rPr>
              <a:t> Caspian :</a:t>
            </a:r>
            <a:endParaRPr lang="en-GB" sz="4300" b="1" i="1" dirty="0" smtClean="0">
              <a:solidFill>
                <a:schemeClr val="tx1"/>
              </a:solidFill>
              <a:latin typeface="Lucida Sans Unicode" panose="020B0602030504020204" pitchFamily="34" charset="0"/>
              <a:cs typeface="Lucida Sans Unicode" panose="020B0602030504020204" pitchFamily="34" charset="0"/>
            </a:endParaRPr>
          </a:p>
          <a:p>
            <a:pPr algn="just"/>
            <a:endParaRPr lang="en-GB" sz="3000" b="1" i="1" dirty="0" smtClean="0">
              <a:solidFill>
                <a:schemeClr val="tx1"/>
              </a:solidFill>
              <a:latin typeface="Lucida Sans Unicode" panose="020B0602030504020204" pitchFamily="34" charset="0"/>
              <a:cs typeface="Lucida Sans Unicode" panose="020B0602030504020204" pitchFamily="34" charset="0"/>
            </a:endParaRPr>
          </a:p>
          <a:p>
            <a:pPr algn="just"/>
            <a:endParaRPr lang="en-GB" sz="3000" b="1" i="1" dirty="0">
              <a:solidFill>
                <a:schemeClr val="tx1"/>
              </a:solidFill>
              <a:latin typeface="Lucida Sans Unicode" panose="020B0602030504020204" pitchFamily="34" charset="0"/>
              <a:cs typeface="Lucida Sans Unicode" panose="020B0602030504020204" pitchFamily="34" charset="0"/>
            </a:endParaRPr>
          </a:p>
          <a:p>
            <a:pPr algn="just"/>
            <a:r>
              <a:rPr lang="en-GB" sz="5500" b="1" dirty="0" smtClean="0">
                <a:solidFill>
                  <a:schemeClr val="tx1"/>
                </a:solidFill>
                <a:latin typeface="Lucida Sans Unicode" panose="020B0602030504020204" pitchFamily="34" charset="0"/>
                <a:cs typeface="Lucida Sans Unicode" panose="020B0602030504020204" pitchFamily="34" charset="0"/>
              </a:rPr>
              <a:t>55 articles </a:t>
            </a:r>
            <a:r>
              <a:rPr lang="en-GB" sz="5500" b="1" dirty="0" smtClean="0">
                <a:solidFill>
                  <a:schemeClr val="tx1"/>
                </a:solidFill>
                <a:latin typeface="Lucida Sans Unicode" panose="020B0602030504020204" pitchFamily="34" charset="0"/>
                <a:cs typeface="Lucida Sans Unicode" panose="020B0602030504020204" pitchFamily="34" charset="0"/>
              </a:rPr>
              <a:t>were published in </a:t>
            </a:r>
            <a:r>
              <a:rPr lang="en-GB" sz="5500" b="1" dirty="0" smtClean="0">
                <a:solidFill>
                  <a:schemeClr val="tx1"/>
                </a:solidFill>
                <a:latin typeface="Lucida Sans Unicode" panose="020B0602030504020204" pitchFamily="34" charset="0"/>
                <a:cs typeface="Lucida Sans Unicode" panose="020B0602030504020204" pitchFamily="34" charset="0"/>
              </a:rPr>
              <a:t>15 Newspapers </a:t>
            </a:r>
            <a:r>
              <a:rPr lang="en-GB" sz="5500" b="1" dirty="0" smtClean="0">
                <a:solidFill>
                  <a:schemeClr val="tx1"/>
                </a:solidFill>
                <a:latin typeface="Lucida Sans Unicode" panose="020B0602030504020204" pitchFamily="34" charset="0"/>
                <a:cs typeface="Lucida Sans Unicode" panose="020B0602030504020204" pitchFamily="34" charset="0"/>
              </a:rPr>
              <a:t>and </a:t>
            </a:r>
            <a:r>
              <a:rPr lang="en-GB" sz="5500" b="1" dirty="0" smtClean="0">
                <a:solidFill>
                  <a:schemeClr val="tx1"/>
                </a:solidFill>
                <a:latin typeface="Lucida Sans Unicode" panose="020B0602030504020204" pitchFamily="34" charset="0"/>
                <a:cs typeface="Lucida Sans Unicode" panose="020B0602030504020204" pitchFamily="34" charset="0"/>
              </a:rPr>
              <a:t>18 </a:t>
            </a:r>
            <a:r>
              <a:rPr lang="en-GB" sz="5500" b="1" dirty="0" smtClean="0">
                <a:solidFill>
                  <a:schemeClr val="tx1"/>
                </a:solidFill>
                <a:latin typeface="Lucida Sans Unicode" panose="020B0602030504020204" pitchFamily="34" charset="0"/>
                <a:cs typeface="Lucida Sans Unicode" panose="020B0602030504020204" pitchFamily="34" charset="0"/>
              </a:rPr>
              <a:t>Magazines</a:t>
            </a:r>
          </a:p>
          <a:p>
            <a:pPr algn="just"/>
            <a:endParaRPr lang="en-US" sz="5500" b="1" dirty="0" smtClean="0">
              <a:solidFill>
                <a:schemeClr val="tx1"/>
              </a:solidFill>
              <a:latin typeface="Lucida Sans Unicode" panose="020B0602030504020204" pitchFamily="34" charset="0"/>
              <a:cs typeface="Lucida Sans Unicode" panose="020B0602030504020204" pitchFamily="34" charset="0"/>
            </a:endParaRPr>
          </a:p>
          <a:p>
            <a:pPr algn="just"/>
            <a:r>
              <a:rPr lang="en-US" sz="5500" b="1" dirty="0" smtClean="0">
                <a:solidFill>
                  <a:schemeClr val="tx1"/>
                </a:solidFill>
                <a:latin typeface="Lucida Sans Unicode" panose="020B0602030504020204" pitchFamily="34" charset="0"/>
                <a:cs typeface="Lucida Sans Unicode" panose="020B0602030504020204" pitchFamily="34" charset="0"/>
              </a:rPr>
              <a:t>340 </a:t>
            </a:r>
            <a:r>
              <a:rPr lang="en-GB" sz="5500" b="1" dirty="0" smtClean="0">
                <a:solidFill>
                  <a:schemeClr val="tx1"/>
                </a:solidFill>
                <a:latin typeface="Lucida Sans Unicode" panose="020B0602030504020204" pitchFamily="34" charset="0"/>
                <a:cs typeface="Lucida Sans Unicode" panose="020B0602030504020204" pitchFamily="34" charset="0"/>
              </a:rPr>
              <a:t>news were published in </a:t>
            </a:r>
            <a:r>
              <a:rPr lang="en-GB" sz="5500" b="1" dirty="0" smtClean="0">
                <a:solidFill>
                  <a:schemeClr val="tx1"/>
                </a:solidFill>
                <a:latin typeface="Lucida Sans Unicode" panose="020B0602030504020204" pitchFamily="34" charset="0"/>
                <a:cs typeface="Lucida Sans Unicode" panose="020B0602030504020204" pitchFamily="34" charset="0"/>
              </a:rPr>
              <a:t>65 </a:t>
            </a:r>
            <a:r>
              <a:rPr lang="en-GB" sz="5500" b="1" dirty="0">
                <a:solidFill>
                  <a:schemeClr val="tx1"/>
                </a:solidFill>
                <a:latin typeface="Lucida Sans Unicode" panose="020B0602030504020204" pitchFamily="34" charset="0"/>
                <a:cs typeface="Lucida Sans Unicode" panose="020B0602030504020204" pitchFamily="34" charset="0"/>
              </a:rPr>
              <a:t>Internet Portals </a:t>
            </a:r>
            <a:r>
              <a:rPr lang="en-GB" sz="5500" b="1" dirty="0" smtClean="0">
                <a:solidFill>
                  <a:schemeClr val="tx1"/>
                </a:solidFill>
                <a:latin typeface="Lucida Sans Unicode" panose="020B0602030504020204" pitchFamily="34" charset="0"/>
                <a:cs typeface="Lucida Sans Unicode" panose="020B0602030504020204" pitchFamily="34" charset="0"/>
              </a:rPr>
              <a:t> </a:t>
            </a:r>
          </a:p>
          <a:p>
            <a:pPr algn="l"/>
            <a:endParaRPr lang="en-US" sz="6000" b="1" dirty="0" smtClean="0">
              <a:solidFill>
                <a:schemeClr val="tx1"/>
              </a:solidFill>
              <a:latin typeface="Lucida Sans Unicode" panose="020B0602030504020204" pitchFamily="34" charset="0"/>
              <a:cs typeface="Lucida Sans Unicode" panose="020B0602030504020204" pitchFamily="34" charset="0"/>
            </a:endParaRPr>
          </a:p>
          <a:p>
            <a:pPr algn="l"/>
            <a:r>
              <a:rPr lang="en-US" sz="6000" b="1" dirty="0" smtClean="0">
                <a:solidFill>
                  <a:schemeClr val="tx1"/>
                </a:solidFill>
                <a:latin typeface="Lucida Sans Unicode" panose="020B0602030504020204" pitchFamily="34" charset="0"/>
                <a:cs typeface="Lucida Sans Unicode" panose="020B0602030504020204" pitchFamily="34" charset="0"/>
              </a:rPr>
              <a:t>7 </a:t>
            </a:r>
            <a:r>
              <a:rPr lang="en-US" sz="6000" b="1" dirty="0">
                <a:solidFill>
                  <a:schemeClr val="tx1"/>
                </a:solidFill>
                <a:latin typeface="Lucida Sans Unicode" panose="020B0602030504020204" pitchFamily="34" charset="0"/>
                <a:cs typeface="Lucida Sans Unicode" panose="020B0602030504020204" pitchFamily="34" charset="0"/>
              </a:rPr>
              <a:t>TV channels showed the video about the exhibitions </a:t>
            </a:r>
            <a:r>
              <a:rPr lang="en-US" sz="6000" b="1" dirty="0" smtClean="0">
                <a:solidFill>
                  <a:schemeClr val="tx1"/>
                </a:solidFill>
                <a:latin typeface="Lucida Sans Unicode" panose="020B0602030504020204" pitchFamily="34" charset="0"/>
                <a:cs typeface="Lucida Sans Unicode" panose="020B0602030504020204" pitchFamily="34" charset="0"/>
              </a:rPr>
              <a:t>25 </a:t>
            </a:r>
            <a:r>
              <a:rPr lang="en-US" sz="6000" b="1" dirty="0" smtClean="0">
                <a:solidFill>
                  <a:schemeClr val="tx1"/>
                </a:solidFill>
                <a:latin typeface="Lucida Sans Unicode" panose="020B0602030504020204" pitchFamily="34" charset="0"/>
                <a:cs typeface="Lucida Sans Unicode" panose="020B0602030504020204" pitchFamily="34" charset="0"/>
              </a:rPr>
              <a:t>times in </a:t>
            </a:r>
            <a:r>
              <a:rPr lang="en-US" sz="6000" b="1" dirty="0">
                <a:solidFill>
                  <a:schemeClr val="tx1"/>
                </a:solidFill>
                <a:latin typeface="Lucida Sans Unicode" panose="020B0602030504020204" pitchFamily="34" charset="0"/>
                <a:cs typeface="Lucida Sans Unicode" panose="020B0602030504020204" pitchFamily="34" charset="0"/>
              </a:rPr>
              <a:t>daily news</a:t>
            </a:r>
          </a:p>
          <a:p>
            <a:pPr algn="l"/>
            <a:endParaRPr lang="en-US" sz="6000" b="1" dirty="0">
              <a:solidFill>
                <a:schemeClr val="tx1"/>
              </a:solidFill>
              <a:latin typeface="Lucida Sans Unicode" panose="020B0602030504020204" pitchFamily="34" charset="0"/>
              <a:cs typeface="Lucida Sans Unicode" panose="020B0602030504020204" pitchFamily="34" charset="0"/>
            </a:endParaRPr>
          </a:p>
          <a:p>
            <a:pPr algn="l"/>
            <a:r>
              <a:rPr lang="en-US" sz="6000" b="1" dirty="0" smtClean="0">
                <a:solidFill>
                  <a:schemeClr val="tx1"/>
                </a:solidFill>
                <a:latin typeface="Lucida Sans Unicode" panose="020B0602030504020204" pitchFamily="34" charset="0"/>
                <a:cs typeface="Lucida Sans Unicode" panose="020B0602030504020204" pitchFamily="34" charset="0"/>
              </a:rPr>
              <a:t>1 </a:t>
            </a:r>
            <a:r>
              <a:rPr lang="en-US" sz="6000" b="1" dirty="0">
                <a:solidFill>
                  <a:schemeClr val="tx1"/>
                </a:solidFill>
                <a:latin typeface="Lucida Sans Unicode" panose="020B0602030504020204" pitchFamily="34" charset="0"/>
                <a:cs typeface="Lucida Sans Unicode" panose="020B0602030504020204" pitchFamily="34" charset="0"/>
              </a:rPr>
              <a:t>Radio channels </a:t>
            </a:r>
            <a:r>
              <a:rPr lang="en-US" sz="6000" b="1" dirty="0" smtClean="0">
                <a:solidFill>
                  <a:schemeClr val="tx1"/>
                </a:solidFill>
                <a:latin typeface="Lucida Sans Unicode" panose="020B0602030504020204" pitchFamily="34" charset="0"/>
                <a:cs typeface="Lucida Sans Unicode" panose="020B0602030504020204" pitchFamily="34" charset="0"/>
              </a:rPr>
              <a:t>voiced advertising </a:t>
            </a:r>
            <a:r>
              <a:rPr lang="en-US" sz="6000" b="1" dirty="0" smtClean="0">
                <a:solidFill>
                  <a:schemeClr val="tx1"/>
                </a:solidFill>
                <a:latin typeface="Lucida Sans Unicode" panose="020B0602030504020204" pitchFamily="34" charset="0"/>
                <a:cs typeface="Lucida Sans Unicode" panose="020B0602030504020204" pitchFamily="34" charset="0"/>
              </a:rPr>
              <a:t>2 times</a:t>
            </a:r>
            <a:endParaRPr lang="ru-RU" sz="6000" b="1" dirty="0">
              <a:solidFill>
                <a:schemeClr val="tx1"/>
              </a:solidFill>
              <a:latin typeface="Lucida Sans Unicode" panose="020B0602030504020204" pitchFamily="34" charset="0"/>
              <a:cs typeface="Lucida Sans Unicode" panose="020B0602030504020204" pitchFamily="34" charset="0"/>
            </a:endParaRPr>
          </a:p>
          <a:p>
            <a:pPr algn="just"/>
            <a:r>
              <a:rPr lang="en-US" sz="5500" b="1" dirty="0" smtClean="0">
                <a:solidFill>
                  <a:schemeClr val="tx1"/>
                </a:solidFill>
                <a:latin typeface="Lucida Sans Unicode" panose="020B0602030504020204" pitchFamily="34" charset="0"/>
                <a:cs typeface="Lucida Sans Unicode" panose="020B0602030504020204" pitchFamily="34" charset="0"/>
              </a:rPr>
              <a:t>   </a:t>
            </a:r>
          </a:p>
          <a:p>
            <a:pPr algn="just"/>
            <a:endParaRPr lang="en-GB" sz="3000" b="1" i="1" dirty="0" smtClean="0">
              <a:solidFill>
                <a:schemeClr val="tx1"/>
              </a:solidFill>
              <a:latin typeface="Lucida Sans Unicode" panose="020B0602030504020204" pitchFamily="34" charset="0"/>
              <a:cs typeface="Lucida Sans Unicode" panose="020B0602030504020204" pitchFamily="34" charset="0"/>
            </a:endParaRPr>
          </a:p>
          <a:p>
            <a:pPr algn="just"/>
            <a:endParaRPr lang="en-GB" sz="3000" b="1" i="1" dirty="0">
              <a:solidFill>
                <a:schemeClr val="tx1"/>
              </a:solidFill>
              <a:latin typeface="Lucida Sans Unicode" panose="020B0602030504020204" pitchFamily="34" charset="0"/>
              <a:cs typeface="Lucida Sans Unicode" panose="020B0602030504020204" pitchFamily="34" charset="0"/>
            </a:endParaRPr>
          </a:p>
          <a:p>
            <a:pPr algn="just"/>
            <a:endParaRPr lang="en-GB" sz="3000" b="1" i="1" dirty="0" smtClean="0">
              <a:solidFill>
                <a:schemeClr val="tx1"/>
              </a:solidFill>
              <a:latin typeface="Lucida Sans Unicode" panose="020B0602030504020204" pitchFamily="34" charset="0"/>
              <a:cs typeface="Lucida Sans Unicode" panose="020B0602030504020204" pitchFamily="34" charset="0"/>
            </a:endParaRPr>
          </a:p>
          <a:p>
            <a:pPr algn="just"/>
            <a:endParaRPr lang="en-GB" sz="3000" b="1" i="1" dirty="0">
              <a:solidFill>
                <a:schemeClr val="tx1"/>
              </a:solidFill>
              <a:latin typeface="Lucida Sans Unicode" panose="020B0602030504020204" pitchFamily="34" charset="0"/>
              <a:cs typeface="Lucida Sans Unicode" panose="020B0602030504020204" pitchFamily="34" charset="0"/>
            </a:endParaRPr>
          </a:p>
          <a:p>
            <a:pPr algn="just"/>
            <a:endParaRPr lang="en-GB" sz="3000" b="1" i="1" dirty="0" smtClean="0">
              <a:solidFill>
                <a:schemeClr val="tx1"/>
              </a:solidFill>
              <a:latin typeface="Lucida Sans Unicode" panose="020B0602030504020204" pitchFamily="34" charset="0"/>
              <a:cs typeface="Lucida Sans Unicode" panose="020B0602030504020204" pitchFamily="34" charset="0"/>
            </a:endParaRPr>
          </a:p>
          <a:p>
            <a:pPr algn="just"/>
            <a:endParaRPr lang="en-GB" sz="3000" b="1" i="1" dirty="0">
              <a:solidFill>
                <a:schemeClr val="tx1"/>
              </a:solidFill>
              <a:latin typeface="Lucida Sans Unicode" panose="020B0602030504020204" pitchFamily="34" charset="0"/>
              <a:cs typeface="Lucida Sans Unicode" panose="020B0602030504020204" pitchFamily="34" charset="0"/>
            </a:endParaRPr>
          </a:p>
          <a:p>
            <a:endParaRPr lang="ru-RU" dirty="0"/>
          </a:p>
        </p:txBody>
      </p:sp>
    </p:spTree>
    <p:extLst>
      <p:ext uri="{BB962C8B-B14F-4D97-AF65-F5344CB8AC3E}">
        <p14:creationId xmlns:p14="http://schemas.microsoft.com/office/powerpoint/2010/main" val="1238213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r>
              <a:rPr lang="en-US" sz="4800" b="1" dirty="0" smtClean="0">
                <a:solidFill>
                  <a:srgbClr val="C00000"/>
                </a:solidFill>
                <a:latin typeface="Lucida Sans Unicode" panose="020B0602030504020204" pitchFamily="34" charset="0"/>
                <a:cs typeface="Lucida Sans Unicode" panose="020B0602030504020204" pitchFamily="34" charset="0"/>
              </a:rPr>
              <a:t>Business Breakfast </a:t>
            </a:r>
            <a:endParaRPr lang="ru-RU" sz="4800" b="1" dirty="0">
              <a:solidFill>
                <a:srgbClr val="C00000"/>
              </a:solidFill>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sz="half" idx="1"/>
          </p:nvPr>
        </p:nvSpPr>
        <p:spPr>
          <a:xfrm>
            <a:off x="457200" y="1052736"/>
            <a:ext cx="4038600" cy="5073427"/>
          </a:xfrm>
        </p:spPr>
        <p:txBody>
          <a:bodyPr>
            <a:normAutofit fontScale="32500" lnSpcReduction="20000"/>
          </a:bodyPr>
          <a:lstStyle/>
          <a:p>
            <a:pPr marL="0" indent="0" algn="just">
              <a:buNone/>
            </a:pPr>
            <a:endParaRPr lang="en-GB" dirty="0" smtClean="0">
              <a:latin typeface="Lucida Sans Unicode" panose="020B0602030504020204" pitchFamily="34" charset="0"/>
              <a:cs typeface="Lucida Sans Unicode" panose="020B0602030504020204" pitchFamily="34" charset="0"/>
            </a:endParaRPr>
          </a:p>
          <a:p>
            <a:pPr marL="0" indent="0" algn="just">
              <a:lnSpc>
                <a:spcPct val="170000"/>
              </a:lnSpc>
              <a:buNone/>
            </a:pPr>
            <a:r>
              <a:rPr lang="en-GB" dirty="0" smtClean="0">
                <a:latin typeface="Lucida Sans Unicode" panose="020B0602030504020204" pitchFamily="34" charset="0"/>
                <a:cs typeface="Lucida Sans Unicode" panose="020B0602030504020204" pitchFamily="34" charset="0"/>
              </a:rPr>
              <a:t>The </a:t>
            </a:r>
            <a:r>
              <a:rPr lang="en-GB" dirty="0">
                <a:latin typeface="Lucida Sans Unicode" panose="020B0602030504020204" pitchFamily="34" charset="0"/>
                <a:cs typeface="Lucida Sans Unicode" panose="020B0602030504020204" pitchFamily="34" charset="0"/>
              </a:rPr>
              <a:t>business breakfast hosted by the organisers, which took place long before the actual opening of the exhibitions, on </a:t>
            </a:r>
            <a:r>
              <a:rPr lang="en-GB" dirty="0" smtClean="0">
                <a:latin typeface="Lucida Sans Unicode" panose="020B0602030504020204" pitchFamily="34" charset="0"/>
                <a:cs typeface="Lucida Sans Unicode" panose="020B0602030504020204" pitchFamily="34" charset="0"/>
              </a:rPr>
              <a:t>September 26. </a:t>
            </a:r>
            <a:r>
              <a:rPr lang="en-GB" dirty="0">
                <a:latin typeface="Lucida Sans Unicode" panose="020B0602030504020204" pitchFamily="34" charset="0"/>
                <a:cs typeface="Lucida Sans Unicode" panose="020B0602030504020204" pitchFamily="34" charset="0"/>
              </a:rPr>
              <a:t>The aim of this business breakfast was to help the participants to take better advantage of the opportunities which the exhibitions present. The event was attended by exhibitors of </a:t>
            </a:r>
            <a:r>
              <a:rPr lang="en-GB" dirty="0" smtClean="0">
                <a:latin typeface="Lucida Sans Unicode" panose="020B0602030504020204" pitchFamily="34" charset="0"/>
                <a:cs typeface="Lucida Sans Unicode" panose="020B0602030504020204" pitchFamily="34" charset="0"/>
              </a:rPr>
              <a:t>exhibitions </a:t>
            </a:r>
            <a:r>
              <a:rPr lang="en-GB" dirty="0">
                <a:latin typeface="Lucida Sans Unicode" panose="020B0602030504020204" pitchFamily="34" charset="0"/>
                <a:cs typeface="Lucida Sans Unicode" panose="020B0602030504020204" pitchFamily="34" charset="0"/>
              </a:rPr>
              <a:t>and the organiser’s team. The business breakfast was led by a professional coach from the Big City Coaching Company, </a:t>
            </a:r>
            <a:r>
              <a:rPr lang="en-GB" dirty="0" err="1" smtClean="0">
                <a:latin typeface="Lucida Sans Unicode" panose="020B0602030504020204" pitchFamily="34" charset="0"/>
                <a:cs typeface="Lucida Sans Unicode" panose="020B0602030504020204" pitchFamily="34" charset="0"/>
              </a:rPr>
              <a:t>Ksenika</a:t>
            </a:r>
            <a:r>
              <a:rPr lang="en-GB" dirty="0" smtClean="0">
                <a:latin typeface="Lucida Sans Unicode" panose="020B0602030504020204" pitchFamily="34" charset="0"/>
                <a:cs typeface="Lucida Sans Unicode" panose="020B0602030504020204" pitchFamily="34" charset="0"/>
              </a:rPr>
              <a:t> </a:t>
            </a:r>
            <a:r>
              <a:rPr lang="en-GB" dirty="0" err="1">
                <a:latin typeface="Lucida Sans Unicode" panose="020B0602030504020204" pitchFamily="34" charset="0"/>
                <a:cs typeface="Lucida Sans Unicode" panose="020B0602030504020204" pitchFamily="34" charset="0"/>
              </a:rPr>
              <a:t>Borisova</a:t>
            </a:r>
            <a:r>
              <a:rPr lang="en-GB" dirty="0">
                <a:latin typeface="Lucida Sans Unicode" panose="020B0602030504020204" pitchFamily="34" charset="0"/>
                <a:cs typeface="Lucida Sans Unicode" panose="020B0602030504020204" pitchFamily="34" charset="0"/>
              </a:rPr>
              <a:t>, who was specially invited by the Organisers. During the breakfast, the main issues relating to stand organisation were touched upon, and a formula for successful participation at the exhibitions was presented. The coach emphasized the importance of maximizing the use of all the available resources at the exhibitions to establish contacts, and also catalogued the free resources that the organisers offer before, during and after the exhibitions. Besides having organised a business breakfast, the Organisers provided the participants with an opportunity to get acquainted, which many of them would otherwise not have had due to the fact of their working in their respective stands during the exhibition, although they are potential clients of each other’s businesses.</a:t>
            </a:r>
            <a:endParaRPr lang="ru-RU" dirty="0">
              <a:latin typeface="Lucida Sans Unicode" panose="020B0602030504020204" pitchFamily="34" charset="0"/>
              <a:cs typeface="Lucida Sans Unicode" panose="020B0602030504020204" pitchFamily="34" charset="0"/>
            </a:endParaRPr>
          </a:p>
        </p:txBody>
      </p:sp>
      <p:pic>
        <p:nvPicPr>
          <p:cNvPr id="3074" name="Picture 2" descr="\\server\Multimedia\Photos\2017\WorldBuildBaku\Breakfast\IMG_6775.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65848" y="1052736"/>
            <a:ext cx="4038600" cy="2692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erver\Multimedia\Photos\2017\WorldBuildBaku\Breakfast\IMG_67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861048"/>
            <a:ext cx="4032448" cy="268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423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solidFill>
                  <a:srgbClr val="C00000"/>
                </a:solidFill>
                <a:latin typeface="Lucida Sans Unicode" panose="020B0602030504020204" pitchFamily="34" charset="0"/>
                <a:cs typeface="Lucida Sans Unicode" panose="020B0602030504020204" pitchFamily="34" charset="0"/>
              </a:rPr>
              <a:t>Press Conference</a:t>
            </a:r>
            <a:endParaRPr lang="ru-RU" sz="4800" b="1" dirty="0">
              <a:solidFill>
                <a:srgbClr val="C00000"/>
              </a:solidFill>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sz="half" idx="1"/>
          </p:nvPr>
        </p:nvSpPr>
        <p:spPr>
          <a:xfrm>
            <a:off x="457200" y="1484784"/>
            <a:ext cx="4038600" cy="4641379"/>
          </a:xfrm>
        </p:spPr>
        <p:txBody>
          <a:bodyPr>
            <a:normAutofit fontScale="40000" lnSpcReduction="20000"/>
          </a:bodyPr>
          <a:lstStyle/>
          <a:p>
            <a:pPr marL="0" indent="0" algn="just">
              <a:buNone/>
            </a:pPr>
            <a:endParaRPr lang="en-US" b="1" dirty="0" smtClean="0">
              <a:latin typeface="Lucida Sans Unicode" panose="020B0602030504020204" pitchFamily="34" charset="0"/>
              <a:cs typeface="Lucida Sans Unicode" panose="020B0602030504020204" pitchFamily="34" charset="0"/>
            </a:endParaRPr>
          </a:p>
          <a:p>
            <a:pPr marL="0" indent="0" algn="just">
              <a:buNone/>
            </a:pPr>
            <a:r>
              <a:rPr lang="en-US" sz="3000" dirty="0" smtClean="0">
                <a:latin typeface="Lucida Sans Unicode" panose="020B0602030504020204" pitchFamily="34" charset="0"/>
                <a:cs typeface="Lucida Sans Unicode" panose="020B0602030504020204" pitchFamily="34" charset="0"/>
              </a:rPr>
              <a:t>The </a:t>
            </a:r>
            <a:r>
              <a:rPr lang="en-US" sz="3000" dirty="0">
                <a:latin typeface="Lucida Sans Unicode" panose="020B0602030504020204" pitchFamily="34" charset="0"/>
                <a:cs typeface="Lucida Sans Unicode" panose="020B0602030504020204" pitchFamily="34" charset="0"/>
              </a:rPr>
              <a:t>press conference dedicated to the opening of the 23</a:t>
            </a:r>
            <a:r>
              <a:rPr lang="en-US" sz="3000" baseline="30000" dirty="0">
                <a:latin typeface="Lucida Sans Unicode" panose="020B0602030504020204" pitchFamily="34" charset="0"/>
                <a:cs typeface="Lucida Sans Unicode" panose="020B0602030504020204" pitchFamily="34" charset="0"/>
              </a:rPr>
              <a:t>rd </a:t>
            </a:r>
            <a:r>
              <a:rPr lang="en-US" sz="3000" dirty="0">
                <a:latin typeface="Lucida Sans Unicode" panose="020B0602030504020204" pitchFamily="34" charset="0"/>
                <a:cs typeface="Lucida Sans Unicode" panose="020B0602030504020204" pitchFamily="34" charset="0"/>
              </a:rPr>
              <a:t>Azerbaijan International Construction, 10</a:t>
            </a:r>
            <a:r>
              <a:rPr lang="en-US" sz="3000" baseline="30000" dirty="0">
                <a:latin typeface="Lucida Sans Unicode" panose="020B0602030504020204" pitchFamily="34" charset="0"/>
                <a:cs typeface="Lucida Sans Unicode" panose="020B0602030504020204" pitchFamily="34" charset="0"/>
              </a:rPr>
              <a:t>th</a:t>
            </a:r>
            <a:r>
              <a:rPr lang="en-US" sz="3000" dirty="0">
                <a:latin typeface="Lucida Sans Unicode" panose="020B0602030504020204" pitchFamily="34" charset="0"/>
                <a:cs typeface="Lucida Sans Unicode" panose="020B0602030504020204" pitchFamily="34" charset="0"/>
              </a:rPr>
              <a:t> Anniversary International Exhibition for Heating, Ventilation, Air-Conditioning, Water Supply, Sanitary, Environmental Technology, Swimming Pool and Renewable Energies and 10</a:t>
            </a:r>
            <a:r>
              <a:rPr lang="en-US" sz="3000" baseline="30000" dirty="0">
                <a:latin typeface="Lucida Sans Unicode" panose="020B0602030504020204" pitchFamily="34" charset="0"/>
                <a:cs typeface="Lucida Sans Unicode" panose="020B0602030504020204" pitchFamily="34" charset="0"/>
              </a:rPr>
              <a:t>th</a:t>
            </a:r>
            <a:r>
              <a:rPr lang="en-US" sz="3000" dirty="0">
                <a:latin typeface="Lucida Sans Unicode" panose="020B0602030504020204" pitchFamily="34" charset="0"/>
                <a:cs typeface="Lucida Sans Unicode" panose="020B0602030504020204" pitchFamily="34" charset="0"/>
              </a:rPr>
              <a:t> Anniversary Caspian International Protection, Security and Rescue Exhibitions was on 17 October at 12:00 a.m. at the Park Inn Hotel, </a:t>
            </a:r>
            <a:r>
              <a:rPr lang="en-US" sz="3000" dirty="0" err="1">
                <a:latin typeface="Lucida Sans Unicode" panose="020B0602030504020204" pitchFamily="34" charset="0"/>
                <a:cs typeface="Lucida Sans Unicode" panose="020B0602030504020204" pitchFamily="34" charset="0"/>
              </a:rPr>
              <a:t>Nasimi</a:t>
            </a:r>
            <a:r>
              <a:rPr lang="en-US" sz="3000" dirty="0">
                <a:latin typeface="Lucida Sans Unicode" panose="020B0602030504020204" pitchFamily="34" charset="0"/>
                <a:cs typeface="Lucida Sans Unicode" panose="020B0602030504020204" pitchFamily="34" charset="0"/>
              </a:rPr>
              <a:t> meeting room</a:t>
            </a:r>
            <a:r>
              <a:rPr lang="en-US" sz="3000" dirty="0" smtClean="0">
                <a:latin typeface="Lucida Sans Unicode" panose="020B0602030504020204" pitchFamily="34" charset="0"/>
                <a:cs typeface="Lucida Sans Unicode" panose="020B0602030504020204" pitchFamily="34" charset="0"/>
              </a:rPr>
              <a:t>.</a:t>
            </a:r>
          </a:p>
          <a:p>
            <a:pPr marL="0" indent="0" algn="just">
              <a:buNone/>
            </a:pPr>
            <a:endParaRPr lang="ru-RU" sz="3000" dirty="0">
              <a:latin typeface="Lucida Sans Unicode" panose="020B0602030504020204" pitchFamily="34" charset="0"/>
              <a:cs typeface="Lucida Sans Unicode" panose="020B0602030504020204" pitchFamily="34" charset="0"/>
            </a:endParaRPr>
          </a:p>
          <a:p>
            <a:pPr marL="0" indent="0" algn="just">
              <a:buNone/>
            </a:pPr>
            <a:r>
              <a:rPr lang="en-US" sz="3000" dirty="0">
                <a:latin typeface="Lucida Sans Unicode" panose="020B0602030504020204" pitchFamily="34" charset="0"/>
                <a:cs typeface="Lucida Sans Unicode" panose="020B0602030504020204" pitchFamily="34" charset="0"/>
              </a:rPr>
              <a:t>The press conference was attended by </a:t>
            </a:r>
            <a:r>
              <a:rPr lang="az-Latn-AZ" sz="3000" dirty="0" err="1">
                <a:latin typeface="Lucida Sans Unicode" panose="020B0602030504020204" pitchFamily="34" charset="0"/>
                <a:cs typeface="Lucida Sans Unicode" panose="020B0602030504020204" pitchFamily="34" charset="0"/>
              </a:rPr>
              <a:t>Mr</a:t>
            </a:r>
            <a:r>
              <a:rPr lang="en-US" sz="3000" dirty="0">
                <a:latin typeface="Lucida Sans Unicode" panose="020B0602030504020204" pitchFamily="34" charset="0"/>
                <a:cs typeface="Lucida Sans Unicode" panose="020B0602030504020204" pitchFamily="34" charset="0"/>
              </a:rPr>
              <a:t>. </a:t>
            </a:r>
            <a:r>
              <a:rPr lang="en-US" sz="3000" dirty="0" err="1">
                <a:latin typeface="Lucida Sans Unicode" panose="020B0602030504020204" pitchFamily="34" charset="0"/>
                <a:cs typeface="Lucida Sans Unicode" panose="020B0602030504020204" pitchFamily="34" charset="0"/>
              </a:rPr>
              <a:t>Anar</a:t>
            </a:r>
            <a:r>
              <a:rPr lang="en-US" sz="3000" dirty="0">
                <a:latin typeface="Lucida Sans Unicode" panose="020B0602030504020204" pitchFamily="34" charset="0"/>
                <a:cs typeface="Lucida Sans Unicode" panose="020B0602030504020204" pitchFamily="34" charset="0"/>
              </a:rPr>
              <a:t> </a:t>
            </a:r>
            <a:r>
              <a:rPr lang="en-US" sz="3000" dirty="0" err="1">
                <a:latin typeface="Lucida Sans Unicode" panose="020B0602030504020204" pitchFamily="34" charset="0"/>
                <a:cs typeface="Lucida Sans Unicode" panose="020B0602030504020204" pitchFamily="34" charset="0"/>
              </a:rPr>
              <a:t>Guliyev</a:t>
            </a:r>
            <a:r>
              <a:rPr lang="en-US" sz="3000" dirty="0">
                <a:latin typeface="Lucida Sans Unicode" panose="020B0602030504020204" pitchFamily="34" charset="0"/>
                <a:cs typeface="Lucida Sans Unicode" panose="020B0602030504020204" pitchFamily="34" charset="0"/>
              </a:rPr>
              <a:t> - Head of Staff of State Housing Development Agency under the President of the Republic of Azerbaijan, Mr. Edward Strachan - Regional Director of ITE Group, Mrs. Maya </a:t>
            </a:r>
            <a:r>
              <a:rPr lang="en-US" sz="3000" dirty="0" err="1">
                <a:latin typeface="Lucida Sans Unicode" panose="020B0602030504020204" pitchFamily="34" charset="0"/>
                <a:cs typeface="Lucida Sans Unicode" panose="020B0602030504020204" pitchFamily="34" charset="0"/>
              </a:rPr>
              <a:t>Gafarli</a:t>
            </a:r>
            <a:r>
              <a:rPr lang="en-US" sz="3000" dirty="0">
                <a:latin typeface="Lucida Sans Unicode" panose="020B0602030504020204" pitchFamily="34" charset="0"/>
                <a:cs typeface="Lucida Sans Unicode" panose="020B0602030504020204" pitchFamily="34" charset="0"/>
              </a:rPr>
              <a:t> - Project Manager of WorldBuild Baku and Mr. Rashad </a:t>
            </a:r>
            <a:r>
              <a:rPr lang="en-US" sz="3000" dirty="0" err="1">
                <a:latin typeface="Lucida Sans Unicode" panose="020B0602030504020204" pitchFamily="34" charset="0"/>
                <a:cs typeface="Lucida Sans Unicode" panose="020B0602030504020204" pitchFamily="34" charset="0"/>
              </a:rPr>
              <a:t>Gadimov</a:t>
            </a:r>
            <a:r>
              <a:rPr lang="en-US" sz="3000" dirty="0">
                <a:latin typeface="Lucida Sans Unicode" panose="020B0602030504020204" pitchFamily="34" charset="0"/>
                <a:cs typeface="Lucida Sans Unicode" panose="020B0602030504020204" pitchFamily="34" charset="0"/>
              </a:rPr>
              <a:t> - Project Manager of </a:t>
            </a:r>
            <a:r>
              <a:rPr lang="en-US" sz="3000" dirty="0" err="1">
                <a:latin typeface="Lucida Sans Unicode" panose="020B0602030504020204" pitchFamily="34" charset="0"/>
                <a:cs typeface="Lucida Sans Unicode" panose="020B0602030504020204" pitchFamily="34" charset="0"/>
              </a:rPr>
              <a:t>Aquqtherm</a:t>
            </a:r>
            <a:r>
              <a:rPr lang="en-US" sz="3000" dirty="0">
                <a:latin typeface="Lucida Sans Unicode" panose="020B0602030504020204" pitchFamily="34" charset="0"/>
                <a:cs typeface="Lucida Sans Unicode" panose="020B0602030504020204" pitchFamily="34" charset="0"/>
              </a:rPr>
              <a:t> Baku and Securika Caspian</a:t>
            </a:r>
            <a:r>
              <a:rPr lang="en-US" sz="3000" dirty="0" smtClean="0">
                <a:latin typeface="Lucida Sans Unicode" panose="020B0602030504020204" pitchFamily="34" charset="0"/>
                <a:cs typeface="Lucida Sans Unicode" panose="020B0602030504020204" pitchFamily="34" charset="0"/>
              </a:rPr>
              <a:t>.</a:t>
            </a:r>
          </a:p>
          <a:p>
            <a:pPr marL="0" indent="0" algn="just">
              <a:buNone/>
            </a:pPr>
            <a:endParaRPr lang="ru-RU" sz="3000" dirty="0">
              <a:latin typeface="Lucida Sans Unicode" panose="020B0602030504020204" pitchFamily="34" charset="0"/>
              <a:cs typeface="Lucida Sans Unicode" panose="020B0602030504020204" pitchFamily="34" charset="0"/>
            </a:endParaRPr>
          </a:p>
          <a:p>
            <a:pPr marL="0" indent="0" algn="just">
              <a:buNone/>
            </a:pPr>
            <a:r>
              <a:rPr lang="en-US" sz="3000" dirty="0">
                <a:latin typeface="Lucida Sans Unicode" panose="020B0602030504020204" pitchFamily="34" charset="0"/>
                <a:cs typeface="Lucida Sans Unicode" panose="020B0602030504020204" pitchFamily="34" charset="0"/>
              </a:rPr>
              <a:t>More than 20 media attended the press-conference from </a:t>
            </a:r>
            <a:r>
              <a:rPr lang="en-US" sz="3000" dirty="0" err="1">
                <a:latin typeface="Lucida Sans Unicode" panose="020B0602030504020204" pitchFamily="34" charset="0"/>
                <a:cs typeface="Lucida Sans Unicode" panose="020B0602030504020204" pitchFamily="34" charset="0"/>
              </a:rPr>
              <a:t>AzTv</a:t>
            </a:r>
            <a:r>
              <a:rPr lang="en-US" sz="3000" dirty="0">
                <a:latin typeface="Lucida Sans Unicode" panose="020B0602030504020204" pitchFamily="34" charset="0"/>
                <a:cs typeface="Lucida Sans Unicode" panose="020B0602030504020204" pitchFamily="34" charset="0"/>
              </a:rPr>
              <a:t>, APA, </a:t>
            </a:r>
            <a:r>
              <a:rPr lang="az-Latn-AZ" sz="3000" dirty="0" err="1">
                <a:latin typeface="Lucida Sans Unicode" panose="020B0602030504020204" pitchFamily="34" charset="0"/>
                <a:cs typeface="Lucida Sans Unicode" panose="020B0602030504020204" pitchFamily="34" charset="0"/>
              </a:rPr>
              <a:t>Azertag</a:t>
            </a:r>
            <a:r>
              <a:rPr lang="az-Latn-AZ" sz="3000" dirty="0">
                <a:latin typeface="Lucida Sans Unicode" panose="020B0602030504020204" pitchFamily="34" charset="0"/>
                <a:cs typeface="Lucida Sans Unicode" panose="020B0602030504020204" pitchFamily="34" charset="0"/>
              </a:rPr>
              <a:t>, </a:t>
            </a:r>
            <a:r>
              <a:rPr lang="en-US" sz="3000" dirty="0">
                <a:latin typeface="Lucida Sans Unicode" panose="020B0602030504020204" pitchFamily="34" charset="0"/>
                <a:cs typeface="Lucida Sans Unicode" panose="020B0602030504020204" pitchFamily="34" charset="0"/>
              </a:rPr>
              <a:t>CBC, ITV, Interfax, </a:t>
            </a:r>
            <a:r>
              <a:rPr lang="en-US" sz="3000" dirty="0" err="1">
                <a:latin typeface="Lucida Sans Unicode" panose="020B0602030504020204" pitchFamily="34" charset="0"/>
                <a:cs typeface="Lucida Sans Unicode" panose="020B0602030504020204" pitchFamily="34" charset="0"/>
              </a:rPr>
              <a:t>Vestnik</a:t>
            </a:r>
            <a:r>
              <a:rPr lang="en-US" sz="3000" dirty="0">
                <a:latin typeface="Lucida Sans Unicode" panose="020B0602030504020204" pitchFamily="34" charset="0"/>
                <a:cs typeface="Lucida Sans Unicode" panose="020B0602030504020204" pitchFamily="34" charset="0"/>
              </a:rPr>
              <a:t> </a:t>
            </a:r>
            <a:r>
              <a:rPr lang="en-US" sz="3000" dirty="0" err="1">
                <a:latin typeface="Lucida Sans Unicode" panose="020B0602030504020204" pitchFamily="34" charset="0"/>
                <a:cs typeface="Lucida Sans Unicode" panose="020B0602030504020204" pitchFamily="34" charset="0"/>
              </a:rPr>
              <a:t>Kavkaza</a:t>
            </a:r>
            <a:r>
              <a:rPr lang="en-US" sz="3000" dirty="0">
                <a:latin typeface="Lucida Sans Unicode" panose="020B0602030504020204" pitchFamily="34" charset="0"/>
                <a:cs typeface="Lucida Sans Unicode" panose="020B0602030504020204" pitchFamily="34" charset="0"/>
              </a:rPr>
              <a:t>, Report, TREND and other agencies. During the press conference, journalists were informed about the participants, the record-breaking statistics of the exhibition</a:t>
            </a:r>
            <a:r>
              <a:rPr lang="en-US" sz="3000" dirty="0" smtClean="0">
                <a:latin typeface="Lucida Sans Unicode" panose="020B0602030504020204" pitchFamily="34" charset="0"/>
                <a:cs typeface="Lucida Sans Unicode" panose="020B0602030504020204" pitchFamily="34" charset="0"/>
              </a:rPr>
              <a:t>.</a:t>
            </a:r>
            <a:endParaRPr lang="ru-RU" sz="3000" dirty="0">
              <a:latin typeface="Lucida Sans Unicode" panose="020B0602030504020204" pitchFamily="34" charset="0"/>
              <a:cs typeface="Lucida Sans Unicode" panose="020B0602030504020204" pitchFamily="34" charset="0"/>
            </a:endParaRPr>
          </a:p>
        </p:txBody>
      </p:sp>
      <p:pic>
        <p:nvPicPr>
          <p:cNvPr id="2050" name="Picture 2" descr="\\server\Multimedia\Photos\2017\WorldBuildBaku\Press-conference\_DSC54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124744"/>
            <a:ext cx="4176464" cy="27786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erver\Multimedia\Photos\2017\WorldBuildBaku\Press-conference\_DSC53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624" y="3923311"/>
            <a:ext cx="4175856" cy="277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26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Lucida Sans Unicode" panose="020B0602030504020204" pitchFamily="34" charset="0"/>
                <a:cs typeface="Lucida Sans Unicode" panose="020B0602030504020204" pitchFamily="34" charset="0"/>
              </a:rPr>
              <a:t>Opening Ceremony</a:t>
            </a:r>
            <a:endParaRPr lang="ru-RU" b="1" dirty="0">
              <a:solidFill>
                <a:srgbClr val="C00000"/>
              </a:solidFill>
            </a:endParaRPr>
          </a:p>
        </p:txBody>
      </p:sp>
      <p:sp>
        <p:nvSpPr>
          <p:cNvPr id="3" name="Content Placeholder 2"/>
          <p:cNvSpPr>
            <a:spLocks noGrp="1"/>
          </p:cNvSpPr>
          <p:nvPr>
            <p:ph sz="half" idx="1"/>
          </p:nvPr>
        </p:nvSpPr>
        <p:spPr>
          <a:xfrm>
            <a:off x="251520" y="1412776"/>
            <a:ext cx="4104456" cy="4713387"/>
          </a:xfrm>
        </p:spPr>
        <p:txBody>
          <a:bodyPr>
            <a:normAutofit fontScale="55000" lnSpcReduction="20000"/>
          </a:bodyPr>
          <a:lstStyle/>
          <a:p>
            <a:pPr marL="0" indent="0" algn="just">
              <a:buNone/>
            </a:pPr>
            <a:r>
              <a:rPr lang="en-US" dirty="0" smtClean="0">
                <a:latin typeface="Lucida Sans Unicode" panose="020B0602030504020204" pitchFamily="34" charset="0"/>
                <a:cs typeface="Lucida Sans Unicode" panose="020B0602030504020204" pitchFamily="34" charset="0"/>
              </a:rPr>
              <a:t>The opening ceremony of the </a:t>
            </a:r>
            <a:r>
              <a:rPr lang="en-US" dirty="0" smtClean="0">
                <a:latin typeface="Lucida Sans Unicode" panose="020B0602030504020204" pitchFamily="34" charset="0"/>
                <a:cs typeface="Lucida Sans Unicode" panose="020B0602030504020204" pitchFamily="34" charset="0"/>
              </a:rPr>
              <a:t>World</a:t>
            </a:r>
            <a:r>
              <a:rPr lang="en-US" dirty="0" smtClean="0">
                <a:latin typeface="Lucida Sans Unicode" panose="020B0602030504020204" pitchFamily="34" charset="0"/>
                <a:cs typeface="Lucida Sans Unicode" panose="020B0602030504020204" pitchFamily="34" charset="0"/>
              </a:rPr>
              <a:t>Build Baku</a:t>
            </a:r>
            <a:r>
              <a:rPr lang="en-US" dirty="0">
                <a:latin typeface="Lucida Sans Unicode" panose="020B0602030504020204" pitchFamily="34" charset="0"/>
                <a:cs typeface="Lucida Sans Unicode" panose="020B0602030504020204" pitchFamily="34" charset="0"/>
              </a:rPr>
              <a:t>, </a:t>
            </a:r>
            <a:r>
              <a:rPr lang="en-US" dirty="0" smtClean="0">
                <a:latin typeface="Lucida Sans Unicode" panose="020B0602030504020204" pitchFamily="34" charset="0"/>
                <a:cs typeface="Lucida Sans Unicode" panose="020B0602030504020204" pitchFamily="34" charset="0"/>
              </a:rPr>
              <a:t>Aquatherm Baku </a:t>
            </a:r>
            <a:r>
              <a:rPr lang="en-US" dirty="0" smtClean="0">
                <a:latin typeface="Lucida Sans Unicode" panose="020B0602030504020204" pitchFamily="34" charset="0"/>
                <a:cs typeface="Lucida Sans Unicode" panose="020B0602030504020204" pitchFamily="34" charset="0"/>
              </a:rPr>
              <a:t>and </a:t>
            </a:r>
            <a:r>
              <a:rPr lang="en-US" dirty="0" smtClean="0">
                <a:latin typeface="Lucida Sans Unicode" panose="020B0602030504020204" pitchFamily="34" charset="0"/>
                <a:cs typeface="Lucida Sans Unicode" panose="020B0602030504020204" pitchFamily="34" charset="0"/>
              </a:rPr>
              <a:t>Securika Caspian exhibitions </a:t>
            </a:r>
            <a:r>
              <a:rPr lang="en-US" dirty="0" smtClean="0">
                <a:latin typeface="Lucida Sans Unicode" panose="020B0602030504020204" pitchFamily="34" charset="0"/>
                <a:cs typeface="Lucida Sans Unicode" panose="020B0602030504020204" pitchFamily="34" charset="0"/>
              </a:rPr>
              <a:t>was </a:t>
            </a:r>
            <a:r>
              <a:rPr lang="en-US" dirty="0">
                <a:latin typeface="Lucida Sans Unicode" panose="020B0602030504020204" pitchFamily="34" charset="0"/>
                <a:cs typeface="Lucida Sans Unicode" panose="020B0602030504020204" pitchFamily="34" charset="0"/>
              </a:rPr>
              <a:t>held on </a:t>
            </a:r>
            <a:r>
              <a:rPr lang="en-US" dirty="0" smtClean="0">
                <a:latin typeface="Lucida Sans Unicode" panose="020B0602030504020204" pitchFamily="34" charset="0"/>
                <a:cs typeface="Lucida Sans Unicode" panose="020B0602030504020204" pitchFamily="34" charset="0"/>
              </a:rPr>
              <a:t>October </a:t>
            </a:r>
            <a:r>
              <a:rPr lang="en-US" dirty="0" smtClean="0">
                <a:latin typeface="Lucida Sans Unicode" panose="020B0602030504020204" pitchFamily="34" charset="0"/>
                <a:cs typeface="Lucida Sans Unicode" panose="020B0602030504020204" pitchFamily="34" charset="0"/>
              </a:rPr>
              <a:t>18th </a:t>
            </a:r>
            <a:r>
              <a:rPr lang="en-US" dirty="0">
                <a:latin typeface="Lucida Sans Unicode" panose="020B0602030504020204" pitchFamily="34" charset="0"/>
                <a:cs typeface="Lucida Sans Unicode" panose="020B0602030504020204" pitchFamily="34" charset="0"/>
              </a:rPr>
              <a:t>at </a:t>
            </a:r>
            <a:r>
              <a:rPr lang="en-US" dirty="0" smtClean="0">
                <a:latin typeface="Lucida Sans Unicode" panose="020B0602030504020204" pitchFamily="34" charset="0"/>
                <a:cs typeface="Lucida Sans Unicode" panose="020B0602030504020204" pitchFamily="34" charset="0"/>
              </a:rPr>
              <a:t>10:00 </a:t>
            </a:r>
            <a:r>
              <a:rPr lang="en-US" dirty="0">
                <a:latin typeface="Lucida Sans Unicode" panose="020B0602030504020204" pitchFamily="34" charset="0"/>
                <a:cs typeface="Lucida Sans Unicode" panose="020B0602030504020204" pitchFamily="34" charset="0"/>
              </a:rPr>
              <a:t>in Baku Expo Center.</a:t>
            </a:r>
          </a:p>
          <a:p>
            <a:pPr marL="0" indent="0" algn="just">
              <a:buNone/>
            </a:pPr>
            <a:r>
              <a:rPr lang="en-US" dirty="0">
                <a:latin typeface="Lucida Sans Unicode" panose="020B0602030504020204" pitchFamily="34" charset="0"/>
                <a:cs typeface="Lucida Sans Unicode" panose="020B0602030504020204" pitchFamily="34" charset="0"/>
              </a:rPr>
              <a:t>The official opening ceremony of the </a:t>
            </a:r>
            <a:r>
              <a:rPr lang="en-US" dirty="0" smtClean="0">
                <a:latin typeface="Lucida Sans Unicode" panose="020B0602030504020204" pitchFamily="34" charset="0"/>
                <a:cs typeface="Lucida Sans Unicode" panose="020B0602030504020204" pitchFamily="34" charset="0"/>
              </a:rPr>
              <a:t>exhibitions took place </a:t>
            </a:r>
            <a:r>
              <a:rPr lang="en-US" dirty="0">
                <a:latin typeface="Lucida Sans Unicode" panose="020B0602030504020204" pitchFamily="34" charset="0"/>
                <a:cs typeface="Lucida Sans Unicode" panose="020B0602030504020204" pitchFamily="34" charset="0"/>
              </a:rPr>
              <a:t>with participation of</a:t>
            </a:r>
            <a:r>
              <a:rPr lang="en-US" dirty="0" smtClean="0">
                <a:latin typeface="Lucida Sans Unicode" panose="020B0602030504020204" pitchFamily="34" charset="0"/>
                <a:cs typeface="Lucida Sans Unicode" panose="020B0602030504020204" pitchFamily="34" charset="0"/>
              </a:rPr>
              <a:t>:</a:t>
            </a:r>
          </a:p>
          <a:p>
            <a:pPr marL="0" indent="0" algn="just">
              <a:buNone/>
            </a:pPr>
            <a:r>
              <a:rPr lang="en-US" dirty="0">
                <a:latin typeface="Lucida Sans Unicode" panose="020B0602030504020204" pitchFamily="34" charset="0"/>
                <a:cs typeface="Lucida Sans Unicode" panose="020B0602030504020204" pitchFamily="34" charset="0"/>
              </a:rPr>
              <a:t>The official opening ceremony was attended by Mr. </a:t>
            </a:r>
            <a:r>
              <a:rPr lang="en-US" dirty="0" err="1">
                <a:latin typeface="Lucida Sans Unicode" panose="020B0602030504020204" pitchFamily="34" charset="0"/>
                <a:cs typeface="Lucida Sans Unicode" panose="020B0602030504020204" pitchFamily="34" charset="0"/>
              </a:rPr>
              <a:t>Niyazi</a:t>
            </a:r>
            <a:r>
              <a:rPr lang="en-US" dirty="0">
                <a:latin typeface="Lucida Sans Unicode" panose="020B0602030504020204" pitchFamily="34" charset="0"/>
                <a:cs typeface="Lucida Sans Unicode" panose="020B0602030504020204" pitchFamily="34" charset="0"/>
              </a:rPr>
              <a:t> </a:t>
            </a:r>
            <a:r>
              <a:rPr lang="en-US" dirty="0" err="1">
                <a:latin typeface="Lucida Sans Unicode" panose="020B0602030504020204" pitchFamily="34" charset="0"/>
                <a:cs typeface="Lucida Sans Unicode" panose="020B0602030504020204" pitchFamily="34" charset="0"/>
              </a:rPr>
              <a:t>Safarov</a:t>
            </a:r>
            <a:r>
              <a:rPr lang="en-US" dirty="0">
                <a:latin typeface="Lucida Sans Unicode" panose="020B0602030504020204" pitchFamily="34" charset="0"/>
                <a:cs typeface="Lucida Sans Unicode" panose="020B0602030504020204" pitchFamily="34" charset="0"/>
              </a:rPr>
              <a:t>, Deputy Minister of Economy of the Republic of Azerbaijan, Mr. </a:t>
            </a:r>
            <a:r>
              <a:rPr lang="en-US" dirty="0" err="1">
                <a:latin typeface="Lucida Sans Unicode" panose="020B0602030504020204" pitchFamily="34" charset="0"/>
                <a:cs typeface="Lucida Sans Unicode" panose="020B0602030504020204" pitchFamily="34" charset="0"/>
              </a:rPr>
              <a:t>Sadig</a:t>
            </a:r>
            <a:r>
              <a:rPr lang="en-US" dirty="0">
                <a:latin typeface="Lucida Sans Unicode" panose="020B0602030504020204" pitchFamily="34" charset="0"/>
                <a:cs typeface="Lucida Sans Unicode" panose="020B0602030504020204" pitchFamily="34" charset="0"/>
              </a:rPr>
              <a:t> </a:t>
            </a:r>
            <a:r>
              <a:rPr lang="en-US" dirty="0" err="1">
                <a:latin typeface="Lucida Sans Unicode" panose="020B0602030504020204" pitchFamily="34" charset="0"/>
                <a:cs typeface="Lucida Sans Unicode" panose="020B0602030504020204" pitchFamily="34" charset="0"/>
              </a:rPr>
              <a:t>Sadigov</a:t>
            </a:r>
            <a:r>
              <a:rPr lang="en-US" dirty="0">
                <a:latin typeface="Lucida Sans Unicode" panose="020B0602030504020204" pitchFamily="34" charset="0"/>
                <a:cs typeface="Lucida Sans Unicode" panose="020B0602030504020204" pitchFamily="34" charset="0"/>
              </a:rPr>
              <a:t>, Deputy Director of the State Housing Development Agency under the President of the Republic of Azerbaijan, Mr. </a:t>
            </a:r>
            <a:r>
              <a:rPr lang="en-US" dirty="0" err="1">
                <a:latin typeface="Lucida Sans Unicode" panose="020B0602030504020204" pitchFamily="34" charset="0"/>
                <a:cs typeface="Lucida Sans Unicode" panose="020B0602030504020204" pitchFamily="34" charset="0"/>
              </a:rPr>
              <a:t>Elkhan</a:t>
            </a:r>
            <a:r>
              <a:rPr lang="en-US" dirty="0">
                <a:latin typeface="Lucida Sans Unicode" panose="020B0602030504020204" pitchFamily="34" charset="0"/>
                <a:cs typeface="Lucida Sans Unicode" panose="020B0602030504020204" pitchFamily="34" charset="0"/>
              </a:rPr>
              <a:t> </a:t>
            </a:r>
            <a:r>
              <a:rPr lang="en-US" dirty="0" err="1">
                <a:latin typeface="Lucida Sans Unicode" panose="020B0602030504020204" pitchFamily="34" charset="0"/>
                <a:cs typeface="Lucida Sans Unicode" panose="020B0602030504020204" pitchFamily="34" charset="0"/>
              </a:rPr>
              <a:t>Asadov</a:t>
            </a:r>
            <a:r>
              <a:rPr lang="en-US" dirty="0">
                <a:latin typeface="Lucida Sans Unicode" panose="020B0602030504020204" pitchFamily="34" charset="0"/>
                <a:cs typeface="Lucida Sans Unicode" panose="020B0602030504020204" pitchFamily="34" charset="0"/>
              </a:rPr>
              <a:t> - Deputy Chief of State Agency on Construction Safety Control of Ministry of Emergency Situations of the Republic of Azerbaijan, Mr. </a:t>
            </a:r>
            <a:r>
              <a:rPr lang="en-US" dirty="0" err="1">
                <a:latin typeface="Lucida Sans Unicode" panose="020B0602030504020204" pitchFamily="34" charset="0"/>
                <a:cs typeface="Lucida Sans Unicode" panose="020B0602030504020204" pitchFamily="34" charset="0"/>
              </a:rPr>
              <a:t>Elbay</a:t>
            </a:r>
            <a:r>
              <a:rPr lang="en-US" dirty="0">
                <a:latin typeface="Lucida Sans Unicode" panose="020B0602030504020204" pitchFamily="34" charset="0"/>
                <a:cs typeface="Lucida Sans Unicode" panose="020B0602030504020204" pitchFamily="34" charset="0"/>
              </a:rPr>
              <a:t> </a:t>
            </a:r>
            <a:r>
              <a:rPr lang="en-US" dirty="0" err="1">
                <a:latin typeface="Lucida Sans Unicode" panose="020B0602030504020204" pitchFamily="34" charset="0"/>
                <a:cs typeface="Lucida Sans Unicode" panose="020B0602030504020204" pitchFamily="34" charset="0"/>
              </a:rPr>
              <a:t>Qasimzade</a:t>
            </a:r>
            <a:r>
              <a:rPr lang="en-US" dirty="0">
                <a:latin typeface="Lucida Sans Unicode" panose="020B0602030504020204" pitchFamily="34" charset="0"/>
                <a:cs typeface="Lucida Sans Unicode" panose="020B0602030504020204" pitchFamily="34" charset="0"/>
              </a:rPr>
              <a:t>, Chairman of the Union of Architects of Azerbaijan, Mr. Edward Strachan – Regional Director of ITE Group Plc.</a:t>
            </a:r>
            <a:endParaRPr lang="en-US" dirty="0" smtClean="0">
              <a:latin typeface="Lucida Sans Unicode" panose="020B0602030504020204" pitchFamily="34" charset="0"/>
              <a:cs typeface="Lucida Sans Unicode" panose="020B0602030504020204" pitchFamily="34" charset="0"/>
            </a:endParaRPr>
          </a:p>
          <a:p>
            <a:pPr marL="0" indent="0" algn="just">
              <a:buNone/>
            </a:pPr>
            <a:endParaRPr lang="en-US" dirty="0">
              <a:latin typeface="Lucida Sans Unicode" panose="020B0602030504020204" pitchFamily="34" charset="0"/>
              <a:cs typeface="Lucida Sans Unicode" panose="020B0602030504020204" pitchFamily="34" charset="0"/>
            </a:endParaRPr>
          </a:p>
          <a:p>
            <a:pPr marL="0" indent="0">
              <a:buNone/>
            </a:pPr>
            <a:endParaRPr lang="ru-RU" dirty="0"/>
          </a:p>
        </p:txBody>
      </p:sp>
      <p:pic>
        <p:nvPicPr>
          <p:cNvPr id="4098" name="Picture 2" descr="\\server\Multimedia\Photos\2017\WorldBuildBaku\Album_WorldBuildBaku'2017\_DSC55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048960"/>
            <a:ext cx="4141776" cy="275560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erver\Multimedia\Photos\2017\WorldBuildBaku\Day1\_DSC54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907" y="1226745"/>
            <a:ext cx="4147860" cy="275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711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rver\Multimedia\Photos\2017\WorldBuildBaku\Album_WorldBuildBaku'2017\_DSC55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848" y="332656"/>
            <a:ext cx="4340473" cy="288780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erver\Multimedia\Photos\2017\WorldBuildBaku\Album_WorldBuildBaku'2017\_DSC55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32656"/>
            <a:ext cx="4248472" cy="28265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rver\Multimedia\Photos\2017\WorldBuildBaku\Album'2017_Aquatherm_Securika\_DSC56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848" y="3429000"/>
            <a:ext cx="4312076" cy="286891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server\Multimedia\Photos\2017\WorldBuildBaku\Album'2017_Aquatherm_Securika\_DSC57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414672"/>
            <a:ext cx="4333607" cy="288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92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rver\Multimedia\Photos\2017\WorldBuildBaku\Album'2017_Aquatherm_Securika\_DSC58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606" y="260648"/>
            <a:ext cx="4364846" cy="290402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erver\Multimedia\Photos\2017\WorldBuildBaku\Album'2017_Aquatherm_Securika\_DSC5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2" y="3500953"/>
            <a:ext cx="4364846" cy="290402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server\Multimedia\Photos\2017\WorldBuildBaku\Album_WorldBuildBaku'2017\_DSC58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606" y="3500953"/>
            <a:ext cx="4364846" cy="290402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erver\Multimedia\Photos\2017\WorldBuildBaku\Album'2017_Aquatherm_Securika\_DSC62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570" y="260648"/>
            <a:ext cx="4364846" cy="290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70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solidFill>
                  <a:srgbClr val="C00000"/>
                </a:solidFill>
                <a:latin typeface="Lucida Sans Unicode" panose="020B0602030504020204" pitchFamily="34" charset="0"/>
                <a:cs typeface="Lucida Sans Unicode" panose="020B0602030504020204" pitchFamily="34" charset="0"/>
              </a:rPr>
              <a:t>Media Monitoring</a:t>
            </a:r>
            <a:endParaRPr lang="ru-RU" sz="4800" b="1" dirty="0">
              <a:solidFill>
                <a:srgbClr val="C00000"/>
              </a:solidFill>
              <a:latin typeface="Lucida Sans Unicode" panose="020B0602030504020204" pitchFamily="34" charset="0"/>
              <a:cs typeface="Lucida Sans Unicode" panose="020B0602030504020204" pitchFamily="34" charset="0"/>
            </a:endParaRPr>
          </a:p>
        </p:txBody>
      </p:sp>
      <p:pic>
        <p:nvPicPr>
          <p:cNvPr id="7170" name="Picture 2" descr="D:\~Profile\Desktop\General\PhotosPR-report\socialmediamonitor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72546"/>
            <a:ext cx="4608512" cy="291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64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849</Words>
  <Application>Microsoft Office PowerPoint</Application>
  <PresentationFormat>On-screen Show (4:3)</PresentationFormat>
  <Paragraphs>217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Тема Office</vt:lpstr>
      <vt:lpstr>PR-report  23rd Azerbaijan International Construction Exhibition  10th Anniversary International Exhibition  for Heating, Ventilation, Air-Conditioning, Water Supply, Sanitary, Environmental Technology, Swimming Pool and Renewable Energies and 10th Anniversary Caspian International  Protection, Security and Rescue Exhibition  </vt:lpstr>
      <vt:lpstr>PowerPoint Presentation</vt:lpstr>
      <vt:lpstr>Statistics</vt:lpstr>
      <vt:lpstr>Business Breakfast </vt:lpstr>
      <vt:lpstr>Press Conference</vt:lpstr>
      <vt:lpstr>Opening Ceremony</vt:lpstr>
      <vt:lpstr>PowerPoint Presentation</vt:lpstr>
      <vt:lpstr>PowerPoint Presentation</vt:lpstr>
      <vt:lpstr>Media Monitoring</vt:lpstr>
      <vt:lpstr>Newspapers</vt:lpstr>
      <vt:lpstr>Magazine </vt:lpstr>
      <vt:lpstr>TV monitoring </vt:lpstr>
      <vt:lpstr>Radio Monitoring </vt:lpstr>
      <vt:lpstr>PowerPoint Presentation</vt:lpstr>
      <vt:lpstr>PowerPoint Presentation</vt:lpstr>
      <vt:lpstr>Internet portals</vt:lpstr>
      <vt:lpstr>PowerPoint Presentation</vt:lpstr>
      <vt:lpstr>See you in 2018!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PR-report 23rd Azerbaijan International Construction Exhibition  10th Anniversary International Exhibition  for Heating, Ventilation, Air-Conditioning, Water Supply, Sanitary, Environmental Technology, Swimming Pool and Renewable Energies and 10th Anniversary Caspian International  Protection, Security and Rescue Exhibition  </dc:title>
  <dc:creator>Shovkat Hasanova</dc:creator>
  <cp:lastModifiedBy>Shovkat Hasanova</cp:lastModifiedBy>
  <cp:revision>28</cp:revision>
  <dcterms:created xsi:type="dcterms:W3CDTF">2017-11-03T07:30:12Z</dcterms:created>
  <dcterms:modified xsi:type="dcterms:W3CDTF">2017-11-03T13:38:13Z</dcterms:modified>
</cp:coreProperties>
</file>